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56" r:id="rId2"/>
    <p:sldId id="264" r:id="rId3"/>
    <p:sldId id="257" r:id="rId4"/>
    <p:sldId id="258" r:id="rId5"/>
    <p:sldId id="259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0" d="100"/>
          <a:sy n="90" d="100"/>
        </p:scale>
        <p:origin x="57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5/10/relationships/revisionInfo" Target="revisionInfo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9788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6504251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3891930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1753289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2454196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74277393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7037339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509369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5173336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8112526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6189162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42849538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552797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6195936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129619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509361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8F158B-49DE-4807-988B-F2ACE6D3C4D0}" type="datetimeFigureOut">
              <a:rPr lang="hr-HR" smtClean="0"/>
              <a:t>25.9.2017.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5CB3B29B-8FD8-4312-8DA8-92D38D21655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2788445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  <p:sldLayoutId id="2147483756" r:id="rId12"/>
    <p:sldLayoutId id="2147483757" r:id="rId13"/>
    <p:sldLayoutId id="2147483758" r:id="rId14"/>
    <p:sldLayoutId id="2147483759" r:id="rId15"/>
    <p:sldLayoutId id="2147483760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mailto:toni.kliskic@fpzg.hr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45491" y="1538868"/>
            <a:ext cx="10259121" cy="2005582"/>
          </a:xfrm>
        </p:spPr>
        <p:txBody>
          <a:bodyPr>
            <a:normAutofit/>
          </a:bodyPr>
          <a:lstStyle/>
          <a:p>
            <a:pPr algn="ctr"/>
            <a:r>
              <a:rPr lang="en-US" dirty="0"/>
              <a:t>Welcome to the Faculty of Political Science!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332735" y="4309027"/>
            <a:ext cx="8915399" cy="775929"/>
          </a:xfrm>
        </p:spPr>
        <p:txBody>
          <a:bodyPr>
            <a:normAutofit/>
          </a:bodyPr>
          <a:lstStyle/>
          <a:p>
            <a:r>
              <a:rPr lang="en-US" sz="3600" dirty="0">
                <a:solidFill>
                  <a:schemeClr val="tx1"/>
                </a:solidFill>
              </a:rPr>
              <a:t>Short guide for international students</a:t>
            </a:r>
          </a:p>
        </p:txBody>
      </p:sp>
    </p:spTree>
    <p:extLst>
      <p:ext uri="{BB962C8B-B14F-4D97-AF65-F5344CB8AC3E}">
        <p14:creationId xmlns:p14="http://schemas.microsoft.com/office/powerpoint/2010/main" val="28261116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Information about the courses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3200" dirty="0">
                <a:solidFill>
                  <a:schemeClr val="tx1"/>
                </a:solidFill>
              </a:rPr>
              <a:t>Following courses won’t be held this semester:</a:t>
            </a:r>
            <a:endParaRPr lang="hr-HR" sz="3200" dirty="0">
              <a:solidFill>
                <a:schemeClr val="tx1"/>
              </a:solidFill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hr-HR" sz="3200" dirty="0" err="1">
                <a:solidFill>
                  <a:schemeClr val="tx1"/>
                </a:solidFill>
              </a:rPr>
              <a:t>Theories</a:t>
            </a:r>
            <a:r>
              <a:rPr lang="hr-HR" sz="3200" dirty="0">
                <a:solidFill>
                  <a:schemeClr val="tx1"/>
                </a:solidFill>
              </a:rPr>
              <a:t> </a:t>
            </a:r>
            <a:r>
              <a:rPr lang="hr-HR" sz="3200" dirty="0" err="1">
                <a:solidFill>
                  <a:schemeClr val="tx1"/>
                </a:solidFill>
              </a:rPr>
              <a:t>of</a:t>
            </a:r>
            <a:r>
              <a:rPr lang="hr-HR" sz="3200" dirty="0">
                <a:solidFill>
                  <a:schemeClr val="tx1"/>
                </a:solidFill>
              </a:rPr>
              <a:t> </a:t>
            </a:r>
            <a:r>
              <a:rPr lang="hr-HR" sz="3200" dirty="0" err="1">
                <a:solidFill>
                  <a:schemeClr val="tx1"/>
                </a:solidFill>
              </a:rPr>
              <a:t>Nationalism</a:t>
            </a:r>
            <a:endParaRPr lang="hr-HR" sz="3200" dirty="0">
              <a:solidFill>
                <a:schemeClr val="tx1"/>
              </a:solidFill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3200" dirty="0">
                <a:solidFill>
                  <a:schemeClr val="tx1"/>
                </a:solidFill>
              </a:rPr>
              <a:t>Politics and Society in Southeast Europe</a:t>
            </a:r>
            <a:endParaRPr lang="hr-HR" sz="3200" dirty="0">
              <a:solidFill>
                <a:schemeClr val="tx1"/>
              </a:solidFill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3200" dirty="0">
                <a:solidFill>
                  <a:schemeClr val="tx1"/>
                </a:solidFill>
              </a:rPr>
              <a:t>Europeanization in the Western Balkans / Jean Monnet seminar</a:t>
            </a:r>
            <a:endParaRPr lang="hr-HR" sz="3200" dirty="0">
              <a:solidFill>
                <a:schemeClr val="tx1"/>
              </a:solidFill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hr-HR" sz="3200" dirty="0" err="1">
                <a:solidFill>
                  <a:schemeClr val="tx1"/>
                </a:solidFill>
              </a:rPr>
              <a:t>Political</a:t>
            </a:r>
            <a:r>
              <a:rPr lang="hr-HR" sz="3200" dirty="0">
                <a:solidFill>
                  <a:schemeClr val="tx1"/>
                </a:solidFill>
              </a:rPr>
              <a:t> </a:t>
            </a:r>
            <a:r>
              <a:rPr lang="hr-HR" sz="3200" dirty="0" err="1">
                <a:solidFill>
                  <a:schemeClr val="tx1"/>
                </a:solidFill>
              </a:rPr>
              <a:t>Leadership</a:t>
            </a:r>
            <a:r>
              <a:rPr lang="hr-HR" sz="3200" dirty="0">
                <a:solidFill>
                  <a:schemeClr val="tx1"/>
                </a:solidFill>
              </a:rPr>
              <a:t> and </a:t>
            </a:r>
            <a:r>
              <a:rPr lang="hr-HR" sz="3200" dirty="0" err="1">
                <a:solidFill>
                  <a:schemeClr val="tx1"/>
                </a:solidFill>
              </a:rPr>
              <a:t>Democracy</a:t>
            </a:r>
            <a:r>
              <a:rPr lang="hr-HR" sz="3200" dirty="0">
                <a:solidFill>
                  <a:schemeClr val="tx1"/>
                </a:solidFill>
              </a:rPr>
              <a:t> – </a:t>
            </a:r>
            <a:r>
              <a:rPr lang="hr-HR" sz="3200" dirty="0" err="1">
                <a:solidFill>
                  <a:schemeClr val="tx1"/>
                </a:solidFill>
              </a:rPr>
              <a:t>tutorial</a:t>
            </a:r>
            <a:r>
              <a:rPr lang="hr-HR" sz="3200" dirty="0">
                <a:solidFill>
                  <a:schemeClr val="tx1"/>
                </a:solidFill>
              </a:rPr>
              <a:t> (6 </a:t>
            </a:r>
            <a:r>
              <a:rPr lang="hr-HR" sz="3200" dirty="0" err="1">
                <a:solidFill>
                  <a:schemeClr val="tx1"/>
                </a:solidFill>
              </a:rPr>
              <a:t>students</a:t>
            </a:r>
            <a:r>
              <a:rPr lang="hr-HR" sz="3200" dirty="0">
                <a:solidFill>
                  <a:schemeClr val="tx1"/>
                </a:solidFill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32525453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14581" y="579505"/>
            <a:ext cx="9664661" cy="1280890"/>
          </a:xfrm>
        </p:spPr>
        <p:txBody>
          <a:bodyPr>
            <a:normAutofit/>
          </a:bodyPr>
          <a:lstStyle/>
          <a:p>
            <a:r>
              <a:rPr lang="hr-HR" sz="4000" dirty="0" err="1"/>
              <a:t>Learning</a:t>
            </a:r>
            <a:r>
              <a:rPr lang="hr-HR" sz="4000" dirty="0"/>
              <a:t> </a:t>
            </a:r>
            <a:r>
              <a:rPr lang="hr-HR" sz="4000" dirty="0" err="1"/>
              <a:t>Agreement</a:t>
            </a:r>
            <a:endParaRPr lang="hr-HR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14581" y="2077844"/>
            <a:ext cx="8915400" cy="3777622"/>
          </a:xfrm>
        </p:spPr>
        <p:txBody>
          <a:bodyPr/>
          <a:lstStyle/>
          <a:p>
            <a:r>
              <a:rPr lang="en-GB" sz="2800" dirty="0">
                <a:solidFill>
                  <a:schemeClr val="tx1"/>
                </a:solidFill>
              </a:rPr>
              <a:t>Students have 3 weeks to change the Learning Agreement</a:t>
            </a:r>
          </a:p>
          <a:p>
            <a:r>
              <a:rPr lang="en-GB" sz="2800" dirty="0">
                <a:solidFill>
                  <a:schemeClr val="tx1"/>
                </a:solidFill>
              </a:rPr>
              <a:t>Deadline</a:t>
            </a:r>
            <a:r>
              <a:rPr lang="hr-HR" sz="2800" dirty="0">
                <a:solidFill>
                  <a:schemeClr val="tx1"/>
                </a:solidFill>
              </a:rPr>
              <a:t>: </a:t>
            </a:r>
            <a:r>
              <a:rPr lang="hr-HR" sz="2800" b="1" u="sng" dirty="0" err="1">
                <a:solidFill>
                  <a:schemeClr val="tx1"/>
                </a:solidFill>
              </a:rPr>
              <a:t>October</a:t>
            </a:r>
            <a:r>
              <a:rPr lang="hr-HR" sz="2800" b="1" u="sng" dirty="0">
                <a:solidFill>
                  <a:schemeClr val="tx1"/>
                </a:solidFill>
              </a:rPr>
              <a:t> </a:t>
            </a:r>
            <a:r>
              <a:rPr lang="en-GB" sz="2800" b="1" u="sng" dirty="0">
                <a:solidFill>
                  <a:schemeClr val="tx1"/>
                </a:solidFill>
              </a:rPr>
              <a:t>2</a:t>
            </a:r>
            <a:r>
              <a:rPr lang="hr-HR" sz="2800" b="1" u="sng" dirty="0">
                <a:solidFill>
                  <a:schemeClr val="tx1"/>
                </a:solidFill>
              </a:rPr>
              <a:t>0</a:t>
            </a:r>
            <a:r>
              <a:rPr lang="en-GB" sz="2800" b="1" u="sng" dirty="0" err="1">
                <a:solidFill>
                  <a:schemeClr val="tx1"/>
                </a:solidFill>
              </a:rPr>
              <a:t>th</a:t>
            </a:r>
            <a:r>
              <a:rPr lang="en-GB" sz="2800" b="1" u="sng" dirty="0">
                <a:solidFill>
                  <a:schemeClr val="tx1"/>
                </a:solidFill>
              </a:rPr>
              <a:t> </a:t>
            </a:r>
          </a:p>
          <a:p>
            <a:r>
              <a:rPr lang="en-GB" sz="2800" dirty="0">
                <a:solidFill>
                  <a:schemeClr val="tx1"/>
                </a:solidFill>
              </a:rPr>
              <a:t>The Learning Agreement changes need to be signed by you, our faculty coordinator a</a:t>
            </a:r>
            <a:r>
              <a:rPr lang="en-US" sz="2800" dirty="0" err="1">
                <a:solidFill>
                  <a:schemeClr val="tx1"/>
                </a:solidFill>
              </a:rPr>
              <a:t>nd</a:t>
            </a:r>
            <a:r>
              <a:rPr lang="en-US" sz="2800" dirty="0">
                <a:solidFill>
                  <a:schemeClr val="tx1"/>
                </a:solidFill>
              </a:rPr>
              <a:t> your </a:t>
            </a:r>
            <a:r>
              <a:rPr lang="hr-HR" sz="2800" dirty="0">
                <a:solidFill>
                  <a:schemeClr val="tx1"/>
                </a:solidFill>
              </a:rPr>
              <a:t>home </a:t>
            </a:r>
            <a:r>
              <a:rPr lang="en-US" sz="2800" dirty="0">
                <a:solidFill>
                  <a:schemeClr val="tx1"/>
                </a:solidFill>
              </a:rPr>
              <a:t>faculty coordinator</a:t>
            </a: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35276824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9187" y="624110"/>
            <a:ext cx="11908220" cy="1280890"/>
          </a:xfrm>
        </p:spPr>
        <p:txBody>
          <a:bodyPr>
            <a:normAutofit/>
          </a:bodyPr>
          <a:lstStyle/>
          <a:p>
            <a:pPr algn="ctr"/>
            <a:r>
              <a:rPr lang="en-US" sz="7200" b="1" dirty="0">
                <a:solidFill>
                  <a:srgbClr val="FF0000"/>
                </a:solidFill>
              </a:rPr>
              <a:t>IMPORTANT!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en-US" sz="2800" b="1" dirty="0">
                <a:solidFill>
                  <a:schemeClr val="tx1"/>
                </a:solidFill>
              </a:rPr>
              <a:t>Before changing the Learning Agreement students must visit the Office for International Cooperation to learn which courses are available!</a:t>
            </a:r>
          </a:p>
        </p:txBody>
      </p:sp>
    </p:spTree>
    <p:extLst>
      <p:ext uri="{BB962C8B-B14F-4D97-AF65-F5344CB8AC3E}">
        <p14:creationId xmlns:p14="http://schemas.microsoft.com/office/powerpoint/2010/main" val="15349335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/>
              <a:t>How to </a:t>
            </a:r>
            <a:r>
              <a:rPr lang="hr-HR" dirty="0" err="1"/>
              <a:t>change</a:t>
            </a:r>
            <a:r>
              <a:rPr lang="hr-HR" dirty="0"/>
              <a:t> </a:t>
            </a:r>
            <a:r>
              <a:rPr lang="hr-HR" dirty="0" err="1"/>
              <a:t>the</a:t>
            </a:r>
            <a:r>
              <a:rPr lang="hr-HR" dirty="0"/>
              <a:t> </a:t>
            </a:r>
            <a:r>
              <a:rPr lang="hr-HR" dirty="0" err="1"/>
              <a:t>Learning</a:t>
            </a:r>
            <a:r>
              <a:rPr lang="hr-HR" dirty="0"/>
              <a:t> </a:t>
            </a:r>
            <a:r>
              <a:rPr lang="hr-HR" dirty="0" err="1"/>
              <a:t>Agreement</a:t>
            </a:r>
            <a:endParaRPr lang="hr-H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</a:rPr>
              <a:t>Download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the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en-US" dirty="0">
                <a:solidFill>
                  <a:schemeClr val="tx1"/>
                </a:solidFill>
              </a:rPr>
              <a:t>L</a:t>
            </a:r>
            <a:r>
              <a:rPr lang="hr-HR" dirty="0" err="1">
                <a:solidFill>
                  <a:schemeClr val="tx1"/>
                </a:solidFill>
              </a:rPr>
              <a:t>earning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en-US" dirty="0">
                <a:solidFill>
                  <a:schemeClr val="tx1"/>
                </a:solidFill>
              </a:rPr>
              <a:t>A</a:t>
            </a:r>
            <a:r>
              <a:rPr lang="hr-HR" dirty="0" err="1">
                <a:solidFill>
                  <a:schemeClr val="tx1"/>
                </a:solidFill>
              </a:rPr>
              <a:t>greement</a:t>
            </a:r>
            <a:r>
              <a:rPr lang="en-US" dirty="0">
                <a:solidFill>
                  <a:schemeClr val="tx1"/>
                </a:solidFill>
              </a:rPr>
              <a:t> from your University web page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or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send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an</a:t>
            </a:r>
            <a:r>
              <a:rPr lang="hr-HR" dirty="0">
                <a:solidFill>
                  <a:schemeClr val="tx1"/>
                </a:solidFill>
              </a:rPr>
              <a:t> e-mail </a:t>
            </a:r>
            <a:r>
              <a:rPr lang="hr-HR">
                <a:solidFill>
                  <a:schemeClr val="tx1"/>
                </a:solidFill>
              </a:rPr>
              <a:t>to </a:t>
            </a:r>
            <a:r>
              <a:rPr lang="hr-HR">
                <a:solidFill>
                  <a:schemeClr val="tx1"/>
                </a:solidFill>
                <a:hlinkClick r:id="rId2"/>
              </a:rPr>
              <a:t>toni.kliskic@</a:t>
            </a:r>
            <a:r>
              <a:rPr lang="hr-HR" dirty="0">
                <a:solidFill>
                  <a:schemeClr val="tx1"/>
                </a:solidFill>
                <a:hlinkClick r:id="rId2"/>
              </a:rPr>
              <a:t>fpzg.hr</a:t>
            </a:r>
            <a:r>
              <a:rPr lang="hr-HR" dirty="0">
                <a:solidFill>
                  <a:schemeClr val="tx1"/>
                </a:solidFill>
              </a:rPr>
              <a:t> </a:t>
            </a:r>
            <a:endParaRPr lang="en-US" dirty="0">
              <a:solidFill>
                <a:schemeClr val="tx1"/>
              </a:solidFill>
            </a:endParaRPr>
          </a:p>
          <a:p>
            <a:r>
              <a:rPr lang="hr-HR" dirty="0" err="1">
                <a:solidFill>
                  <a:schemeClr val="tx1"/>
                </a:solidFill>
              </a:rPr>
              <a:t>Fill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in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the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needed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information</a:t>
            </a:r>
            <a:r>
              <a:rPr lang="hr-HR" dirty="0">
                <a:solidFill>
                  <a:schemeClr val="tx1"/>
                </a:solidFill>
              </a:rPr>
              <a:t> (personal </a:t>
            </a:r>
            <a:r>
              <a:rPr lang="hr-HR" dirty="0" err="1">
                <a:solidFill>
                  <a:schemeClr val="tx1"/>
                </a:solidFill>
              </a:rPr>
              <a:t>information</a:t>
            </a:r>
            <a:r>
              <a:rPr lang="hr-HR" dirty="0">
                <a:solidFill>
                  <a:schemeClr val="tx1"/>
                </a:solidFill>
              </a:rPr>
              <a:t>, </a:t>
            </a:r>
            <a:r>
              <a:rPr lang="hr-HR" dirty="0" err="1">
                <a:solidFill>
                  <a:schemeClr val="tx1"/>
                </a:solidFill>
              </a:rPr>
              <a:t>courses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deleted</a:t>
            </a:r>
            <a:r>
              <a:rPr lang="hr-HR" dirty="0">
                <a:solidFill>
                  <a:schemeClr val="tx1"/>
                </a:solidFill>
              </a:rPr>
              <a:t>, </a:t>
            </a:r>
            <a:r>
              <a:rPr lang="hr-HR" dirty="0" err="1">
                <a:solidFill>
                  <a:schemeClr val="tx1"/>
                </a:solidFill>
              </a:rPr>
              <a:t>courses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added</a:t>
            </a:r>
            <a:r>
              <a:rPr lang="hr-HR" dirty="0">
                <a:solidFill>
                  <a:schemeClr val="tx1"/>
                </a:solidFill>
              </a:rPr>
              <a:t>)</a:t>
            </a:r>
          </a:p>
          <a:p>
            <a:r>
              <a:rPr lang="hr-HR" dirty="0" err="1">
                <a:solidFill>
                  <a:schemeClr val="tx1"/>
                </a:solidFill>
              </a:rPr>
              <a:t>Sign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the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document</a:t>
            </a:r>
            <a:endParaRPr lang="hr-HR" dirty="0">
              <a:solidFill>
                <a:schemeClr val="tx1"/>
              </a:solidFill>
            </a:endParaRPr>
          </a:p>
          <a:p>
            <a:r>
              <a:rPr lang="hr-HR" dirty="0" err="1">
                <a:solidFill>
                  <a:schemeClr val="tx1"/>
                </a:solidFill>
              </a:rPr>
              <a:t>Bring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it</a:t>
            </a:r>
            <a:r>
              <a:rPr lang="hr-HR" dirty="0">
                <a:solidFill>
                  <a:schemeClr val="tx1"/>
                </a:solidFill>
              </a:rPr>
              <a:t> to </a:t>
            </a:r>
            <a:r>
              <a:rPr lang="hr-HR" dirty="0" err="1">
                <a:solidFill>
                  <a:schemeClr val="tx1"/>
                </a:solidFill>
              </a:rPr>
              <a:t>the</a:t>
            </a:r>
            <a:r>
              <a:rPr lang="hr-HR" dirty="0">
                <a:solidFill>
                  <a:schemeClr val="tx1"/>
                </a:solidFill>
              </a:rPr>
              <a:t> Office for International </a:t>
            </a:r>
            <a:r>
              <a:rPr lang="hr-HR" dirty="0" err="1">
                <a:solidFill>
                  <a:schemeClr val="tx1"/>
                </a:solidFill>
              </a:rPr>
              <a:t>Cooperation</a:t>
            </a:r>
            <a:r>
              <a:rPr lang="hr-HR" dirty="0">
                <a:solidFill>
                  <a:schemeClr val="tx1"/>
                </a:solidFill>
              </a:rPr>
              <a:t> to </a:t>
            </a:r>
            <a:r>
              <a:rPr lang="hr-HR" dirty="0" err="1">
                <a:solidFill>
                  <a:schemeClr val="tx1"/>
                </a:solidFill>
              </a:rPr>
              <a:t>receive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the</a:t>
            </a:r>
            <a:r>
              <a:rPr lang="hr-HR" dirty="0">
                <a:solidFill>
                  <a:schemeClr val="tx1"/>
                </a:solidFill>
              </a:rPr>
              <a:t> ECTS </a:t>
            </a:r>
            <a:r>
              <a:rPr lang="hr-HR" dirty="0" err="1">
                <a:solidFill>
                  <a:schemeClr val="tx1"/>
                </a:solidFill>
              </a:rPr>
              <a:t>Coordinator’s</a:t>
            </a:r>
            <a:r>
              <a:rPr lang="hr-HR" dirty="0">
                <a:solidFill>
                  <a:schemeClr val="tx1"/>
                </a:solidFill>
              </a:rPr>
              <a:t> signature</a:t>
            </a:r>
          </a:p>
          <a:p>
            <a:r>
              <a:rPr lang="hr-HR" dirty="0" err="1">
                <a:solidFill>
                  <a:schemeClr val="tx1"/>
                </a:solidFill>
              </a:rPr>
              <a:t>Send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the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Learning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Agreement</a:t>
            </a:r>
            <a:r>
              <a:rPr lang="hr-HR" dirty="0">
                <a:solidFill>
                  <a:schemeClr val="tx1"/>
                </a:solidFill>
              </a:rPr>
              <a:t> to </a:t>
            </a:r>
            <a:r>
              <a:rPr lang="hr-HR" dirty="0" err="1">
                <a:solidFill>
                  <a:schemeClr val="tx1"/>
                </a:solidFill>
              </a:rPr>
              <a:t>your</a:t>
            </a:r>
            <a:r>
              <a:rPr lang="hr-HR" dirty="0">
                <a:solidFill>
                  <a:schemeClr val="tx1"/>
                </a:solidFill>
              </a:rPr>
              <a:t> home </a:t>
            </a:r>
            <a:r>
              <a:rPr lang="hr-HR" dirty="0" err="1">
                <a:solidFill>
                  <a:schemeClr val="tx1"/>
                </a:solidFill>
              </a:rPr>
              <a:t>faculty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coordinator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so</a:t>
            </a:r>
            <a:r>
              <a:rPr lang="hr-HR" dirty="0">
                <a:solidFill>
                  <a:schemeClr val="tx1"/>
                </a:solidFill>
              </a:rPr>
              <a:t> he </a:t>
            </a:r>
            <a:r>
              <a:rPr lang="hr-HR" dirty="0" err="1">
                <a:solidFill>
                  <a:schemeClr val="tx1"/>
                </a:solidFill>
              </a:rPr>
              <a:t>can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sign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it</a:t>
            </a:r>
            <a:endParaRPr lang="hr-HR" dirty="0">
              <a:solidFill>
                <a:schemeClr val="tx1"/>
              </a:solidFill>
            </a:endParaRPr>
          </a:p>
          <a:p>
            <a:r>
              <a:rPr lang="hr-HR" dirty="0" err="1">
                <a:solidFill>
                  <a:schemeClr val="tx1"/>
                </a:solidFill>
              </a:rPr>
              <a:t>Send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the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scanned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copy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of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the</a:t>
            </a:r>
            <a:r>
              <a:rPr lang="hr-HR" dirty="0">
                <a:solidFill>
                  <a:schemeClr val="tx1"/>
                </a:solidFill>
              </a:rPr>
              <a:t> </a:t>
            </a:r>
            <a:r>
              <a:rPr lang="hr-HR" dirty="0" err="1">
                <a:solidFill>
                  <a:schemeClr val="tx1"/>
                </a:solidFill>
              </a:rPr>
              <a:t>signed</a:t>
            </a:r>
            <a:r>
              <a:rPr lang="hr-HR" dirty="0">
                <a:solidFill>
                  <a:schemeClr val="tx1"/>
                </a:solidFill>
              </a:rPr>
              <a:t> LA to </a:t>
            </a:r>
            <a:r>
              <a:rPr lang="hr-HR" dirty="0">
                <a:solidFill>
                  <a:schemeClr val="tx1"/>
                </a:solidFill>
                <a:hlinkClick r:id="rId2"/>
              </a:rPr>
              <a:t>toni.kliskic</a:t>
            </a:r>
            <a:r>
              <a:rPr lang="hr-HR" dirty="0">
                <a:hlinkClick r:id="rId2"/>
              </a:rPr>
              <a:t>@fpzg.hr</a:t>
            </a:r>
            <a:r>
              <a:rPr lang="hr-HR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193097133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163</TotalTime>
  <Words>203</Words>
  <Application>Microsoft Office PowerPoint</Application>
  <PresentationFormat>Widescreen</PresentationFormat>
  <Paragraphs>21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Century Gothic</vt:lpstr>
      <vt:lpstr>Wingdings 3</vt:lpstr>
      <vt:lpstr>Wisp</vt:lpstr>
      <vt:lpstr>Welcome to the Faculty of Political Science!</vt:lpstr>
      <vt:lpstr>Information about the courses</vt:lpstr>
      <vt:lpstr>Learning Agreement</vt:lpstr>
      <vt:lpstr>IMPORTANT!</vt:lpstr>
      <vt:lpstr>How to change the Learning Agreement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Welcome to the Faculty of Political Science!</dc:title>
  <dc:creator>Toni</dc:creator>
  <cp:lastModifiedBy>Antonela Cecura</cp:lastModifiedBy>
  <cp:revision>27</cp:revision>
  <dcterms:created xsi:type="dcterms:W3CDTF">2016-09-29T13:50:33Z</dcterms:created>
  <dcterms:modified xsi:type="dcterms:W3CDTF">2017-09-25T08:20:59Z</dcterms:modified>
</cp:coreProperties>
</file>

<file path=docProps/thumbnail.jpeg>
</file>