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4" r:id="rId1"/>
  </p:sldMasterIdLst>
  <p:sldIdLst>
    <p:sldId id="256" r:id="rId2"/>
    <p:sldId id="264" r:id="rId3"/>
    <p:sldId id="265" r:id="rId4"/>
    <p:sldId id="266" r:id="rId5"/>
    <p:sldId id="257" r:id="rId6"/>
    <p:sldId id="258" r:id="rId7"/>
    <p:sldId id="259" r:id="rId8"/>
    <p:sldId id="260" r:id="rId9"/>
    <p:sldId id="261" r:id="rId10"/>
    <p:sldId id="262" r:id="rId11"/>
    <p:sldId id="263" r:id="rId12"/>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4" autoAdjust="0"/>
    <p:restoredTop sz="94660"/>
  </p:normalViewPr>
  <p:slideViewPr>
    <p:cSldViewPr snapToGrid="0">
      <p:cViewPr varScale="1">
        <p:scale>
          <a:sx n="86" d="100"/>
          <a:sy n="86" d="100"/>
        </p:scale>
        <p:origin x="738" y="9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en-US"/>
              <a:t>Click to edit Master title style</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6E8F158B-49DE-4807-988B-F2ACE6D3C4D0}" type="datetimeFigureOut">
              <a:rPr lang="hr-HR" smtClean="0"/>
              <a:t>30.9.2016.</a:t>
            </a:fld>
            <a:endParaRPr lang="hr-HR"/>
          </a:p>
        </p:txBody>
      </p:sp>
      <p:sp>
        <p:nvSpPr>
          <p:cNvPr id="5" name="Footer Placeholder 4"/>
          <p:cNvSpPr>
            <a:spLocks noGrp="1"/>
          </p:cNvSpPr>
          <p:nvPr>
            <p:ph type="ftr" sz="quarter" idx="11"/>
          </p:nvPr>
        </p:nvSpPr>
        <p:spPr/>
        <p:txBody>
          <a:bodyPr/>
          <a:lstStyle/>
          <a:p>
            <a:endParaRPr lang="hr-HR"/>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5CB3B29B-8FD8-4312-8DA8-92D38D216559}" type="slidenum">
              <a:rPr lang="hr-HR" smtClean="0"/>
              <a:t>‹#›</a:t>
            </a:fld>
            <a:endParaRPr lang="hr-HR"/>
          </a:p>
        </p:txBody>
      </p:sp>
    </p:spTree>
    <p:extLst>
      <p:ext uri="{BB962C8B-B14F-4D97-AF65-F5344CB8AC3E}">
        <p14:creationId xmlns:p14="http://schemas.microsoft.com/office/powerpoint/2010/main" val="397888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en-US"/>
              <a:t>Click to edit Master title style</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6E8F158B-49DE-4807-988B-F2ACE6D3C4D0}" type="datetimeFigureOut">
              <a:rPr lang="hr-HR" smtClean="0"/>
              <a:t>30.9.2016.</a:t>
            </a:fld>
            <a:endParaRPr lang="hr-HR"/>
          </a:p>
        </p:txBody>
      </p:sp>
      <p:sp>
        <p:nvSpPr>
          <p:cNvPr id="5" name="Footer Placeholder 4"/>
          <p:cNvSpPr>
            <a:spLocks noGrp="1"/>
          </p:cNvSpPr>
          <p:nvPr>
            <p:ph type="ftr" sz="quarter" idx="11"/>
          </p:nvPr>
        </p:nvSpPr>
        <p:spPr/>
        <p:txBody>
          <a:bodyPr/>
          <a:lstStyle/>
          <a:p>
            <a:endParaRPr lang="hr-HR"/>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5CB3B29B-8FD8-4312-8DA8-92D38D216559}" type="slidenum">
              <a:rPr lang="hr-HR" smtClean="0"/>
              <a:t>‹#›</a:t>
            </a:fld>
            <a:endParaRPr lang="hr-HR"/>
          </a:p>
        </p:txBody>
      </p:sp>
    </p:spTree>
    <p:extLst>
      <p:ext uri="{BB962C8B-B14F-4D97-AF65-F5344CB8AC3E}">
        <p14:creationId xmlns:p14="http://schemas.microsoft.com/office/powerpoint/2010/main" val="365042517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a:t>Click to edit Master title style</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6E8F158B-49DE-4807-988B-F2ACE6D3C4D0}" type="datetimeFigureOut">
              <a:rPr lang="hr-HR" smtClean="0"/>
              <a:t>30.9.2016.</a:t>
            </a:fld>
            <a:endParaRPr lang="hr-HR"/>
          </a:p>
        </p:txBody>
      </p:sp>
      <p:sp>
        <p:nvSpPr>
          <p:cNvPr id="5" name="Footer Placeholder 4"/>
          <p:cNvSpPr>
            <a:spLocks noGrp="1"/>
          </p:cNvSpPr>
          <p:nvPr>
            <p:ph type="ftr" sz="quarter" idx="11"/>
          </p:nvPr>
        </p:nvSpPr>
        <p:spPr/>
        <p:txBody>
          <a:bodyPr/>
          <a:lstStyle/>
          <a:p>
            <a:endParaRPr lang="hr-HR"/>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5CB3B29B-8FD8-4312-8DA8-92D38D216559}" type="slidenum">
              <a:rPr lang="hr-HR" smtClean="0"/>
              <a:t>‹#›</a:t>
            </a:fld>
            <a:endParaRPr lang="hr-HR"/>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238919306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en-US"/>
              <a:t>Click to edit Master title style</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a:t>Edit Master text styles</a:t>
            </a:r>
          </a:p>
        </p:txBody>
      </p:sp>
      <p:sp>
        <p:nvSpPr>
          <p:cNvPr id="5" name="Date Placeholder 4"/>
          <p:cNvSpPr>
            <a:spLocks noGrp="1"/>
          </p:cNvSpPr>
          <p:nvPr>
            <p:ph type="dt" sz="half" idx="10"/>
          </p:nvPr>
        </p:nvSpPr>
        <p:spPr/>
        <p:txBody>
          <a:bodyPr/>
          <a:lstStyle/>
          <a:p>
            <a:fld id="{6E8F158B-49DE-4807-988B-F2ACE6D3C4D0}" type="datetimeFigureOut">
              <a:rPr lang="hr-HR" smtClean="0"/>
              <a:t>30.9.2016.</a:t>
            </a:fld>
            <a:endParaRPr lang="hr-HR"/>
          </a:p>
        </p:txBody>
      </p:sp>
      <p:sp>
        <p:nvSpPr>
          <p:cNvPr id="6" name="Footer Placeholder 5"/>
          <p:cNvSpPr>
            <a:spLocks noGrp="1"/>
          </p:cNvSpPr>
          <p:nvPr>
            <p:ph type="ftr" sz="quarter" idx="11"/>
          </p:nvPr>
        </p:nvSpPr>
        <p:spPr/>
        <p:txBody>
          <a:bodyPr/>
          <a:lstStyle/>
          <a:p>
            <a:endParaRPr lang="hr-HR"/>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5CB3B29B-8FD8-4312-8DA8-92D38D216559}" type="slidenum">
              <a:rPr lang="hr-HR" smtClean="0"/>
              <a:t>‹#›</a:t>
            </a:fld>
            <a:endParaRPr lang="hr-HR"/>
          </a:p>
        </p:txBody>
      </p:sp>
    </p:spTree>
    <p:extLst>
      <p:ext uri="{BB962C8B-B14F-4D97-AF65-F5344CB8AC3E}">
        <p14:creationId xmlns:p14="http://schemas.microsoft.com/office/powerpoint/2010/main" val="117532898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a:t>Edit Master text styles</a:t>
            </a:r>
          </a:p>
        </p:txBody>
      </p:sp>
      <p:sp>
        <p:nvSpPr>
          <p:cNvPr id="5" name="Date Placeholder 4"/>
          <p:cNvSpPr>
            <a:spLocks noGrp="1"/>
          </p:cNvSpPr>
          <p:nvPr>
            <p:ph type="dt" sz="half" idx="10"/>
          </p:nvPr>
        </p:nvSpPr>
        <p:spPr/>
        <p:txBody>
          <a:bodyPr/>
          <a:lstStyle/>
          <a:p>
            <a:fld id="{6E8F158B-49DE-4807-988B-F2ACE6D3C4D0}" type="datetimeFigureOut">
              <a:rPr lang="hr-HR" smtClean="0"/>
              <a:t>30.9.2016.</a:t>
            </a:fld>
            <a:endParaRPr lang="hr-HR"/>
          </a:p>
        </p:txBody>
      </p:sp>
      <p:sp>
        <p:nvSpPr>
          <p:cNvPr id="6" name="Footer Placeholder 5"/>
          <p:cNvSpPr>
            <a:spLocks noGrp="1"/>
          </p:cNvSpPr>
          <p:nvPr>
            <p:ph type="ftr" sz="quarter" idx="11"/>
          </p:nvPr>
        </p:nvSpPr>
        <p:spPr/>
        <p:txBody>
          <a:bodyPr/>
          <a:lstStyle/>
          <a:p>
            <a:endParaRPr lang="hr-HR"/>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5CB3B29B-8FD8-4312-8DA8-92D38D216559}" type="slidenum">
              <a:rPr lang="hr-HR" smtClean="0"/>
              <a:t>‹#›</a:t>
            </a:fld>
            <a:endParaRPr lang="hr-HR"/>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32454196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en-US"/>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a:t>Edit Master text styles</a:t>
            </a:r>
          </a:p>
        </p:txBody>
      </p:sp>
      <p:sp>
        <p:nvSpPr>
          <p:cNvPr id="5" name="Date Placeholder 4"/>
          <p:cNvSpPr>
            <a:spLocks noGrp="1"/>
          </p:cNvSpPr>
          <p:nvPr>
            <p:ph type="dt" sz="half" idx="10"/>
          </p:nvPr>
        </p:nvSpPr>
        <p:spPr/>
        <p:txBody>
          <a:bodyPr/>
          <a:lstStyle/>
          <a:p>
            <a:fld id="{6E8F158B-49DE-4807-988B-F2ACE6D3C4D0}" type="datetimeFigureOut">
              <a:rPr lang="hr-HR" smtClean="0"/>
              <a:t>30.9.2016.</a:t>
            </a:fld>
            <a:endParaRPr lang="hr-HR"/>
          </a:p>
        </p:txBody>
      </p:sp>
      <p:sp>
        <p:nvSpPr>
          <p:cNvPr id="6" name="Footer Placeholder 5"/>
          <p:cNvSpPr>
            <a:spLocks noGrp="1"/>
          </p:cNvSpPr>
          <p:nvPr>
            <p:ph type="ftr" sz="quarter" idx="11"/>
          </p:nvPr>
        </p:nvSpPr>
        <p:spPr/>
        <p:txBody>
          <a:bodyPr/>
          <a:lstStyle/>
          <a:p>
            <a:endParaRPr lang="hr-HR"/>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5CB3B29B-8FD8-4312-8DA8-92D38D216559}" type="slidenum">
              <a:rPr lang="hr-HR" smtClean="0"/>
              <a:t>‹#›</a:t>
            </a:fld>
            <a:endParaRPr lang="hr-HR"/>
          </a:p>
        </p:txBody>
      </p:sp>
    </p:spTree>
    <p:extLst>
      <p:ext uri="{BB962C8B-B14F-4D97-AF65-F5344CB8AC3E}">
        <p14:creationId xmlns:p14="http://schemas.microsoft.com/office/powerpoint/2010/main" val="174277393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6E8F158B-49DE-4807-988B-F2ACE6D3C4D0}" type="datetimeFigureOut">
              <a:rPr lang="hr-HR" smtClean="0"/>
              <a:t>30.9.2016.</a:t>
            </a:fld>
            <a:endParaRPr lang="hr-HR"/>
          </a:p>
        </p:txBody>
      </p:sp>
      <p:sp>
        <p:nvSpPr>
          <p:cNvPr id="5" name="Footer Placeholder 4"/>
          <p:cNvSpPr>
            <a:spLocks noGrp="1"/>
          </p:cNvSpPr>
          <p:nvPr>
            <p:ph type="ftr" sz="quarter" idx="11"/>
          </p:nvPr>
        </p:nvSpPr>
        <p:spPr/>
        <p:txBody>
          <a:bodyPr/>
          <a:lstStyle/>
          <a:p>
            <a:endParaRPr lang="hr-HR"/>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5CB3B29B-8FD8-4312-8DA8-92D38D216559}" type="slidenum">
              <a:rPr lang="hr-HR" smtClean="0"/>
              <a:t>‹#›</a:t>
            </a:fld>
            <a:endParaRPr lang="hr-HR"/>
          </a:p>
        </p:txBody>
      </p:sp>
    </p:spTree>
    <p:extLst>
      <p:ext uri="{BB962C8B-B14F-4D97-AF65-F5344CB8AC3E}">
        <p14:creationId xmlns:p14="http://schemas.microsoft.com/office/powerpoint/2010/main" val="170373398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en-US"/>
              <a:t>Click to edit Master title style</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6E8F158B-49DE-4807-988B-F2ACE6D3C4D0}" type="datetimeFigureOut">
              <a:rPr lang="hr-HR" smtClean="0"/>
              <a:t>30.9.2016.</a:t>
            </a:fld>
            <a:endParaRPr lang="hr-HR"/>
          </a:p>
        </p:txBody>
      </p:sp>
      <p:sp>
        <p:nvSpPr>
          <p:cNvPr id="5" name="Footer Placeholder 4"/>
          <p:cNvSpPr>
            <a:spLocks noGrp="1"/>
          </p:cNvSpPr>
          <p:nvPr>
            <p:ph type="ftr" sz="quarter" idx="11"/>
          </p:nvPr>
        </p:nvSpPr>
        <p:spPr/>
        <p:txBody>
          <a:bodyPr/>
          <a:lstStyle/>
          <a:p>
            <a:endParaRPr lang="hr-HR"/>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5CB3B29B-8FD8-4312-8DA8-92D38D216559}" type="slidenum">
              <a:rPr lang="hr-HR" smtClean="0"/>
              <a:t>‹#›</a:t>
            </a:fld>
            <a:endParaRPr lang="hr-HR"/>
          </a:p>
        </p:txBody>
      </p:sp>
    </p:spTree>
    <p:extLst>
      <p:ext uri="{BB962C8B-B14F-4D97-AF65-F5344CB8AC3E}">
        <p14:creationId xmlns:p14="http://schemas.microsoft.com/office/powerpoint/2010/main" val="250936969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en-US"/>
              <a:t>Click to edit Master title style</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6E8F158B-49DE-4807-988B-F2ACE6D3C4D0}" type="datetimeFigureOut">
              <a:rPr lang="hr-HR" smtClean="0"/>
              <a:t>30.9.2016.</a:t>
            </a:fld>
            <a:endParaRPr lang="hr-HR"/>
          </a:p>
        </p:txBody>
      </p:sp>
      <p:sp>
        <p:nvSpPr>
          <p:cNvPr id="5" name="Footer Placeholder 4"/>
          <p:cNvSpPr>
            <a:spLocks noGrp="1"/>
          </p:cNvSpPr>
          <p:nvPr>
            <p:ph type="ftr" sz="quarter" idx="11"/>
          </p:nvPr>
        </p:nvSpPr>
        <p:spPr/>
        <p:txBody>
          <a:bodyPr/>
          <a:lstStyle/>
          <a:p>
            <a:endParaRPr lang="hr-HR"/>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5CB3B29B-8FD8-4312-8DA8-92D38D216559}" type="slidenum">
              <a:rPr lang="hr-HR" smtClean="0"/>
              <a:t>‹#›</a:t>
            </a:fld>
            <a:endParaRPr lang="hr-HR"/>
          </a:p>
        </p:txBody>
      </p:sp>
    </p:spTree>
    <p:extLst>
      <p:ext uri="{BB962C8B-B14F-4D97-AF65-F5344CB8AC3E}">
        <p14:creationId xmlns:p14="http://schemas.microsoft.com/office/powerpoint/2010/main" val="151733360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6E8F158B-49DE-4807-988B-F2ACE6D3C4D0}" type="datetimeFigureOut">
              <a:rPr lang="hr-HR" smtClean="0"/>
              <a:t>30.9.2016.</a:t>
            </a:fld>
            <a:endParaRPr lang="hr-HR"/>
          </a:p>
        </p:txBody>
      </p:sp>
      <p:sp>
        <p:nvSpPr>
          <p:cNvPr id="5" name="Footer Placeholder 4"/>
          <p:cNvSpPr>
            <a:spLocks noGrp="1"/>
          </p:cNvSpPr>
          <p:nvPr>
            <p:ph type="ftr" sz="quarter" idx="11"/>
          </p:nvPr>
        </p:nvSpPr>
        <p:spPr/>
        <p:txBody>
          <a:bodyPr/>
          <a:lstStyle/>
          <a:p>
            <a:endParaRPr lang="hr-HR"/>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5CB3B29B-8FD8-4312-8DA8-92D38D216559}" type="slidenum">
              <a:rPr lang="hr-HR" smtClean="0"/>
              <a:t>‹#›</a:t>
            </a:fld>
            <a:endParaRPr lang="hr-HR"/>
          </a:p>
        </p:txBody>
      </p:sp>
    </p:spTree>
    <p:extLst>
      <p:ext uri="{BB962C8B-B14F-4D97-AF65-F5344CB8AC3E}">
        <p14:creationId xmlns:p14="http://schemas.microsoft.com/office/powerpoint/2010/main" val="381125267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6E8F158B-49DE-4807-988B-F2ACE6D3C4D0}" type="datetimeFigureOut">
              <a:rPr lang="hr-HR" smtClean="0"/>
              <a:t>30.9.2016.</a:t>
            </a:fld>
            <a:endParaRPr lang="hr-HR"/>
          </a:p>
        </p:txBody>
      </p:sp>
      <p:sp>
        <p:nvSpPr>
          <p:cNvPr id="6" name="Footer Placeholder 5"/>
          <p:cNvSpPr>
            <a:spLocks noGrp="1"/>
          </p:cNvSpPr>
          <p:nvPr>
            <p:ph type="ftr" sz="quarter" idx="11"/>
          </p:nvPr>
        </p:nvSpPr>
        <p:spPr/>
        <p:txBody>
          <a:bodyPr/>
          <a:lstStyle/>
          <a:p>
            <a:endParaRPr lang="hr-HR"/>
          </a:p>
        </p:txBody>
      </p:sp>
      <p:sp>
        <p:nvSpPr>
          <p:cNvPr id="10"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1" name="Slide Number Placeholder 5"/>
          <p:cNvSpPr>
            <a:spLocks noGrp="1"/>
          </p:cNvSpPr>
          <p:nvPr>
            <p:ph type="sldNum" sz="quarter" idx="12"/>
          </p:nvPr>
        </p:nvSpPr>
        <p:spPr>
          <a:xfrm>
            <a:off x="531812" y="787782"/>
            <a:ext cx="779767" cy="365125"/>
          </a:xfrm>
        </p:spPr>
        <p:txBody>
          <a:bodyPr/>
          <a:lstStyle/>
          <a:p>
            <a:fld id="{5CB3B29B-8FD8-4312-8DA8-92D38D216559}" type="slidenum">
              <a:rPr lang="hr-HR" smtClean="0"/>
              <a:t>‹#›</a:t>
            </a:fld>
            <a:endParaRPr lang="hr-HR"/>
          </a:p>
        </p:txBody>
      </p:sp>
    </p:spTree>
    <p:extLst>
      <p:ext uri="{BB962C8B-B14F-4D97-AF65-F5344CB8AC3E}">
        <p14:creationId xmlns:p14="http://schemas.microsoft.com/office/powerpoint/2010/main" val="361891625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a:t>Click to edit Master title style</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6E8F158B-49DE-4807-988B-F2ACE6D3C4D0}" type="datetimeFigureOut">
              <a:rPr lang="hr-HR" smtClean="0"/>
              <a:t>30.9.2016.</a:t>
            </a:fld>
            <a:endParaRPr lang="hr-HR"/>
          </a:p>
        </p:txBody>
      </p:sp>
      <p:sp>
        <p:nvSpPr>
          <p:cNvPr id="8" name="Footer Placeholder 7"/>
          <p:cNvSpPr>
            <a:spLocks noGrp="1"/>
          </p:cNvSpPr>
          <p:nvPr>
            <p:ph type="ftr" sz="quarter" idx="11"/>
          </p:nvPr>
        </p:nvSpPr>
        <p:spPr/>
        <p:txBody>
          <a:bodyPr/>
          <a:lstStyle/>
          <a:p>
            <a:endParaRPr lang="hr-HR"/>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5CB3B29B-8FD8-4312-8DA8-92D38D216559}" type="slidenum">
              <a:rPr lang="hr-HR" smtClean="0"/>
              <a:t>‹#›</a:t>
            </a:fld>
            <a:endParaRPr lang="hr-HR"/>
          </a:p>
        </p:txBody>
      </p:sp>
    </p:spTree>
    <p:extLst>
      <p:ext uri="{BB962C8B-B14F-4D97-AF65-F5344CB8AC3E}">
        <p14:creationId xmlns:p14="http://schemas.microsoft.com/office/powerpoint/2010/main" val="428495389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6E8F158B-49DE-4807-988B-F2ACE6D3C4D0}" type="datetimeFigureOut">
              <a:rPr lang="hr-HR" smtClean="0"/>
              <a:t>30.9.2016.</a:t>
            </a:fld>
            <a:endParaRPr lang="hr-HR"/>
          </a:p>
        </p:txBody>
      </p:sp>
      <p:sp>
        <p:nvSpPr>
          <p:cNvPr id="4" name="Footer Placeholder 3"/>
          <p:cNvSpPr>
            <a:spLocks noGrp="1"/>
          </p:cNvSpPr>
          <p:nvPr>
            <p:ph type="ftr" sz="quarter" idx="11"/>
          </p:nvPr>
        </p:nvSpPr>
        <p:spPr/>
        <p:txBody>
          <a:bodyPr/>
          <a:lstStyle/>
          <a:p>
            <a:endParaRPr lang="hr-HR"/>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5CB3B29B-8FD8-4312-8DA8-92D38D216559}" type="slidenum">
              <a:rPr lang="hr-HR" smtClean="0"/>
              <a:t>‹#›</a:t>
            </a:fld>
            <a:endParaRPr lang="hr-HR"/>
          </a:p>
        </p:txBody>
      </p:sp>
    </p:spTree>
    <p:extLst>
      <p:ext uri="{BB962C8B-B14F-4D97-AF65-F5344CB8AC3E}">
        <p14:creationId xmlns:p14="http://schemas.microsoft.com/office/powerpoint/2010/main" val="15527974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E8F158B-49DE-4807-988B-F2ACE6D3C4D0}" type="datetimeFigureOut">
              <a:rPr lang="hr-HR" smtClean="0"/>
              <a:t>30.9.2016.</a:t>
            </a:fld>
            <a:endParaRPr lang="hr-HR"/>
          </a:p>
        </p:txBody>
      </p:sp>
      <p:sp>
        <p:nvSpPr>
          <p:cNvPr id="3" name="Footer Placeholder 2"/>
          <p:cNvSpPr>
            <a:spLocks noGrp="1"/>
          </p:cNvSpPr>
          <p:nvPr>
            <p:ph type="ftr" sz="quarter" idx="11"/>
          </p:nvPr>
        </p:nvSpPr>
        <p:spPr/>
        <p:txBody>
          <a:bodyPr/>
          <a:lstStyle/>
          <a:p>
            <a:endParaRPr lang="hr-HR"/>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5CB3B29B-8FD8-4312-8DA8-92D38D216559}" type="slidenum">
              <a:rPr lang="hr-HR" smtClean="0"/>
              <a:t>‹#›</a:t>
            </a:fld>
            <a:endParaRPr lang="hr-HR"/>
          </a:p>
        </p:txBody>
      </p:sp>
    </p:spTree>
    <p:extLst>
      <p:ext uri="{BB962C8B-B14F-4D97-AF65-F5344CB8AC3E}">
        <p14:creationId xmlns:p14="http://schemas.microsoft.com/office/powerpoint/2010/main" val="61959366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en-US"/>
              <a:t>Click to edit Master title style</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6E8F158B-49DE-4807-988B-F2ACE6D3C4D0}" type="datetimeFigureOut">
              <a:rPr lang="hr-HR" smtClean="0"/>
              <a:t>30.9.2016.</a:t>
            </a:fld>
            <a:endParaRPr lang="hr-HR"/>
          </a:p>
        </p:txBody>
      </p:sp>
      <p:sp>
        <p:nvSpPr>
          <p:cNvPr id="6" name="Footer Placeholder 5"/>
          <p:cNvSpPr>
            <a:spLocks noGrp="1"/>
          </p:cNvSpPr>
          <p:nvPr>
            <p:ph type="ftr" sz="quarter" idx="11"/>
          </p:nvPr>
        </p:nvSpPr>
        <p:spPr/>
        <p:txBody>
          <a:bodyPr/>
          <a:lstStyle/>
          <a:p>
            <a:endParaRPr lang="hr-HR"/>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5CB3B29B-8FD8-4312-8DA8-92D38D216559}" type="slidenum">
              <a:rPr lang="hr-HR" smtClean="0"/>
              <a:t>‹#›</a:t>
            </a:fld>
            <a:endParaRPr lang="hr-HR"/>
          </a:p>
        </p:txBody>
      </p:sp>
    </p:spTree>
    <p:extLst>
      <p:ext uri="{BB962C8B-B14F-4D97-AF65-F5344CB8AC3E}">
        <p14:creationId xmlns:p14="http://schemas.microsoft.com/office/powerpoint/2010/main" val="212961935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6E8F158B-49DE-4807-988B-F2ACE6D3C4D0}" type="datetimeFigureOut">
              <a:rPr lang="hr-HR" smtClean="0"/>
              <a:t>30.9.2016.</a:t>
            </a:fld>
            <a:endParaRPr lang="hr-HR"/>
          </a:p>
        </p:txBody>
      </p:sp>
      <p:sp>
        <p:nvSpPr>
          <p:cNvPr id="6" name="Footer Placeholder 5"/>
          <p:cNvSpPr>
            <a:spLocks noGrp="1"/>
          </p:cNvSpPr>
          <p:nvPr>
            <p:ph type="ftr" sz="quarter" idx="11"/>
          </p:nvPr>
        </p:nvSpPr>
        <p:spPr/>
        <p:txBody>
          <a:bodyPr/>
          <a:lstStyle/>
          <a:p>
            <a:endParaRPr lang="hr-HR"/>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5CB3B29B-8FD8-4312-8DA8-92D38D216559}" type="slidenum">
              <a:rPr lang="hr-HR" smtClean="0"/>
              <a:t>‹#›</a:t>
            </a:fld>
            <a:endParaRPr lang="hr-HR"/>
          </a:p>
        </p:txBody>
      </p:sp>
    </p:spTree>
    <p:extLst>
      <p:ext uri="{BB962C8B-B14F-4D97-AF65-F5344CB8AC3E}">
        <p14:creationId xmlns:p14="http://schemas.microsoft.com/office/powerpoint/2010/main" val="15093617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786"/>
            <a:ext cx="2356674" cy="6854039"/>
            <a:chOff x="6627813" y="194833"/>
            <a:chExt cx="1952625" cy="5678918"/>
          </a:xfrm>
        </p:grpSpPr>
        <p:sp>
          <p:nvSpPr>
            <p:cNvPr id="11" name="Freeform 27"/>
            <p:cNvSpPr/>
            <p:nvPr/>
          </p:nvSpPr>
          <p:spPr bwMode="auto">
            <a:xfrm>
              <a:off x="6627813" y="194833"/>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6E8F158B-49DE-4807-988B-F2ACE6D3C4D0}" type="datetimeFigureOut">
              <a:rPr lang="hr-HR" smtClean="0"/>
              <a:t>30.9.2016.</a:t>
            </a:fld>
            <a:endParaRPr lang="hr-HR"/>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hr-HR"/>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5CB3B29B-8FD8-4312-8DA8-92D38D216559}" type="slidenum">
              <a:rPr lang="hr-HR" smtClean="0"/>
              <a:t>‹#›</a:t>
            </a:fld>
            <a:endParaRPr lang="hr-HR"/>
          </a:p>
        </p:txBody>
      </p:sp>
    </p:spTree>
    <p:extLst>
      <p:ext uri="{BB962C8B-B14F-4D97-AF65-F5344CB8AC3E}">
        <p14:creationId xmlns:p14="http://schemas.microsoft.com/office/powerpoint/2010/main" val="1278844517"/>
      </p:ext>
    </p:extLst>
  </p:cSld>
  <p:clrMap bg1="lt1" tx1="dk1" bg2="lt2" tx2="dk2" accent1="accent1" accent2="accent2" accent3="accent3" accent4="accent4" accent5="accent5" accent6="accent6" hlink="hlink" folHlink="folHlink"/>
  <p:sldLayoutIdLst>
    <p:sldLayoutId id="2147483745" r:id="rId1"/>
    <p:sldLayoutId id="2147483746" r:id="rId2"/>
    <p:sldLayoutId id="2147483747" r:id="rId3"/>
    <p:sldLayoutId id="2147483748" r:id="rId4"/>
    <p:sldLayoutId id="2147483749" r:id="rId5"/>
    <p:sldLayoutId id="2147483750" r:id="rId6"/>
    <p:sldLayoutId id="2147483751" r:id="rId7"/>
    <p:sldLayoutId id="2147483752" r:id="rId8"/>
    <p:sldLayoutId id="2147483753" r:id="rId9"/>
    <p:sldLayoutId id="2147483754" r:id="rId10"/>
    <p:sldLayoutId id="2147483755" r:id="rId11"/>
    <p:sldLayoutId id="2147483756" r:id="rId12"/>
    <p:sldLayoutId id="2147483757" r:id="rId13"/>
    <p:sldLayoutId id="2147483758" r:id="rId14"/>
    <p:sldLayoutId id="2147483759" r:id="rId15"/>
    <p:sldLayoutId id="2147483760" r:id="rId16"/>
  </p:sldLayoutIdLst>
  <p:txStyles>
    <p:title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hyperlink" Target="mailto:incoming@unizg.hr" TargetMode="Externa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hyperlink" Target="mailto:dkuntic@yahoo.com"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hyperlink" Target="mailto:exchange@fpzg.hr" TargetMode="External"/><Relationship Id="rId2" Type="http://schemas.openxmlformats.org/officeDocument/2006/relationships/hyperlink" Target="http://www.unizg.hr/suradnja/medunarodna-razmjena/razmjena-studenata/studijski-boravak/dokumenti-i-obrasci/erasmus-sms-akademska-godina-201617/"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245491" y="1538868"/>
            <a:ext cx="10259121" cy="2005582"/>
          </a:xfrm>
        </p:spPr>
        <p:txBody>
          <a:bodyPr>
            <a:normAutofit/>
          </a:bodyPr>
          <a:lstStyle/>
          <a:p>
            <a:pPr algn="ctr"/>
            <a:r>
              <a:rPr lang="en-US" dirty="0"/>
              <a:t>Welcome to the Faculty of Political Science!</a:t>
            </a:r>
          </a:p>
        </p:txBody>
      </p:sp>
      <p:sp>
        <p:nvSpPr>
          <p:cNvPr id="3" name="Subtitle 2"/>
          <p:cNvSpPr>
            <a:spLocks noGrp="1"/>
          </p:cNvSpPr>
          <p:nvPr>
            <p:ph type="subTitle" idx="1"/>
          </p:nvPr>
        </p:nvSpPr>
        <p:spPr>
          <a:xfrm>
            <a:off x="2332735" y="4309027"/>
            <a:ext cx="8915399" cy="775929"/>
          </a:xfrm>
        </p:spPr>
        <p:txBody>
          <a:bodyPr>
            <a:normAutofit/>
          </a:bodyPr>
          <a:lstStyle/>
          <a:p>
            <a:r>
              <a:rPr lang="en-US" sz="3600" dirty="0">
                <a:solidFill>
                  <a:schemeClr val="tx1"/>
                </a:solidFill>
              </a:rPr>
              <a:t>Short guide for international students</a:t>
            </a:r>
          </a:p>
        </p:txBody>
      </p:sp>
    </p:spTree>
    <p:extLst>
      <p:ext uri="{BB962C8B-B14F-4D97-AF65-F5344CB8AC3E}">
        <p14:creationId xmlns:p14="http://schemas.microsoft.com/office/powerpoint/2010/main" val="282611169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Things to do at the University of Zagreb and at the secondary faculty:</a:t>
            </a:r>
          </a:p>
        </p:txBody>
      </p:sp>
      <p:sp>
        <p:nvSpPr>
          <p:cNvPr id="3" name="Content Placeholder 2"/>
          <p:cNvSpPr>
            <a:spLocks noGrp="1"/>
          </p:cNvSpPr>
          <p:nvPr>
            <p:ph idx="1"/>
          </p:nvPr>
        </p:nvSpPr>
        <p:spPr/>
        <p:txBody>
          <a:bodyPr/>
          <a:lstStyle/>
          <a:p>
            <a:r>
              <a:rPr lang="hr-HR" dirty="0" err="1">
                <a:solidFill>
                  <a:schemeClr val="tx1"/>
                </a:solidFill>
              </a:rPr>
              <a:t>Contact</a:t>
            </a:r>
            <a:r>
              <a:rPr lang="hr-HR" dirty="0">
                <a:solidFill>
                  <a:schemeClr val="tx1"/>
                </a:solidFill>
              </a:rPr>
              <a:t> Office for International </a:t>
            </a:r>
            <a:r>
              <a:rPr lang="hr-HR" dirty="0" err="1">
                <a:solidFill>
                  <a:schemeClr val="tx1"/>
                </a:solidFill>
              </a:rPr>
              <a:t>Cooperation</a:t>
            </a:r>
            <a:r>
              <a:rPr lang="hr-HR" dirty="0">
                <a:solidFill>
                  <a:schemeClr val="tx1"/>
                </a:solidFill>
              </a:rPr>
              <a:t> </a:t>
            </a:r>
            <a:r>
              <a:rPr lang="hr-HR" dirty="0" err="1">
                <a:solidFill>
                  <a:schemeClr val="tx1"/>
                </a:solidFill>
              </a:rPr>
              <a:t>of</a:t>
            </a:r>
            <a:r>
              <a:rPr lang="hr-HR" dirty="0">
                <a:solidFill>
                  <a:schemeClr val="tx1"/>
                </a:solidFill>
              </a:rPr>
              <a:t> </a:t>
            </a:r>
            <a:r>
              <a:rPr lang="hr-HR" dirty="0" err="1">
                <a:solidFill>
                  <a:schemeClr val="tx1"/>
                </a:solidFill>
              </a:rPr>
              <a:t>the</a:t>
            </a:r>
            <a:r>
              <a:rPr lang="hr-HR" dirty="0">
                <a:solidFill>
                  <a:schemeClr val="tx1"/>
                </a:solidFill>
              </a:rPr>
              <a:t> University </a:t>
            </a:r>
            <a:r>
              <a:rPr lang="hr-HR" dirty="0" err="1">
                <a:solidFill>
                  <a:schemeClr val="tx1"/>
                </a:solidFill>
              </a:rPr>
              <a:t>of</a:t>
            </a:r>
            <a:r>
              <a:rPr lang="hr-HR" dirty="0">
                <a:solidFill>
                  <a:schemeClr val="tx1"/>
                </a:solidFill>
              </a:rPr>
              <a:t> Zagreb </a:t>
            </a:r>
            <a:r>
              <a:rPr lang="hr-HR" dirty="0"/>
              <a:t>(</a:t>
            </a:r>
            <a:r>
              <a:rPr lang="hr-HR" dirty="0">
                <a:hlinkClick r:id="rId2"/>
              </a:rPr>
              <a:t>incoming@unizg.hr</a:t>
            </a:r>
            <a:r>
              <a:rPr lang="hr-HR" dirty="0"/>
              <a:t>) </a:t>
            </a:r>
            <a:r>
              <a:rPr lang="hr-HR" dirty="0">
                <a:solidFill>
                  <a:schemeClr val="tx1"/>
                </a:solidFill>
              </a:rPr>
              <a:t>and </a:t>
            </a:r>
            <a:r>
              <a:rPr lang="hr-HR" dirty="0" err="1">
                <a:solidFill>
                  <a:schemeClr val="tx1"/>
                </a:solidFill>
              </a:rPr>
              <a:t>inform</a:t>
            </a:r>
            <a:r>
              <a:rPr lang="hr-HR" dirty="0">
                <a:solidFill>
                  <a:schemeClr val="tx1"/>
                </a:solidFill>
              </a:rPr>
              <a:t> </a:t>
            </a:r>
            <a:r>
              <a:rPr lang="hr-HR" dirty="0" err="1">
                <a:solidFill>
                  <a:schemeClr val="tx1"/>
                </a:solidFill>
              </a:rPr>
              <a:t>them</a:t>
            </a:r>
            <a:r>
              <a:rPr lang="hr-HR" dirty="0">
                <a:solidFill>
                  <a:schemeClr val="tx1"/>
                </a:solidFill>
              </a:rPr>
              <a:t> </a:t>
            </a:r>
            <a:r>
              <a:rPr lang="hr-HR" dirty="0" err="1">
                <a:solidFill>
                  <a:schemeClr val="tx1"/>
                </a:solidFill>
              </a:rPr>
              <a:t>you</a:t>
            </a:r>
            <a:r>
              <a:rPr lang="hr-HR" dirty="0">
                <a:solidFill>
                  <a:schemeClr val="tx1"/>
                </a:solidFill>
              </a:rPr>
              <a:t> </a:t>
            </a:r>
            <a:r>
              <a:rPr lang="hr-HR" dirty="0" err="1">
                <a:solidFill>
                  <a:schemeClr val="tx1"/>
                </a:solidFill>
              </a:rPr>
              <a:t>wish</a:t>
            </a:r>
            <a:r>
              <a:rPr lang="hr-HR" dirty="0">
                <a:solidFill>
                  <a:schemeClr val="tx1"/>
                </a:solidFill>
              </a:rPr>
              <a:t> to </a:t>
            </a:r>
            <a:r>
              <a:rPr lang="hr-HR" dirty="0" err="1">
                <a:solidFill>
                  <a:schemeClr val="tx1"/>
                </a:solidFill>
              </a:rPr>
              <a:t>attend</a:t>
            </a:r>
            <a:r>
              <a:rPr lang="hr-HR" dirty="0">
                <a:solidFill>
                  <a:schemeClr val="tx1"/>
                </a:solidFill>
              </a:rPr>
              <a:t> </a:t>
            </a:r>
            <a:r>
              <a:rPr lang="hr-HR" dirty="0" err="1">
                <a:solidFill>
                  <a:schemeClr val="tx1"/>
                </a:solidFill>
              </a:rPr>
              <a:t>courses</a:t>
            </a:r>
            <a:r>
              <a:rPr lang="hr-HR" dirty="0">
                <a:solidFill>
                  <a:schemeClr val="tx1"/>
                </a:solidFill>
              </a:rPr>
              <a:t> </a:t>
            </a:r>
            <a:r>
              <a:rPr lang="hr-HR" dirty="0" err="1">
                <a:solidFill>
                  <a:schemeClr val="tx1"/>
                </a:solidFill>
              </a:rPr>
              <a:t>from</a:t>
            </a:r>
            <a:r>
              <a:rPr lang="hr-HR" dirty="0">
                <a:solidFill>
                  <a:schemeClr val="tx1"/>
                </a:solidFill>
              </a:rPr>
              <a:t> </a:t>
            </a:r>
            <a:r>
              <a:rPr lang="hr-HR" dirty="0" err="1">
                <a:solidFill>
                  <a:schemeClr val="tx1"/>
                </a:solidFill>
              </a:rPr>
              <a:t>other</a:t>
            </a:r>
            <a:r>
              <a:rPr lang="hr-HR" dirty="0">
                <a:solidFill>
                  <a:schemeClr val="tx1"/>
                </a:solidFill>
              </a:rPr>
              <a:t> </a:t>
            </a:r>
            <a:r>
              <a:rPr lang="hr-HR" dirty="0" err="1">
                <a:solidFill>
                  <a:schemeClr val="tx1"/>
                </a:solidFill>
              </a:rPr>
              <a:t>faculties</a:t>
            </a:r>
            <a:endParaRPr lang="hr-HR" dirty="0">
              <a:solidFill>
                <a:schemeClr val="tx1"/>
              </a:solidFill>
            </a:endParaRPr>
          </a:p>
          <a:p>
            <a:r>
              <a:rPr lang="hr-HR" dirty="0" err="1">
                <a:solidFill>
                  <a:schemeClr val="tx1"/>
                </a:solidFill>
              </a:rPr>
              <a:t>Contact</a:t>
            </a:r>
            <a:r>
              <a:rPr lang="hr-HR" dirty="0">
                <a:solidFill>
                  <a:schemeClr val="tx1"/>
                </a:solidFill>
              </a:rPr>
              <a:t> </a:t>
            </a:r>
            <a:r>
              <a:rPr lang="hr-HR" dirty="0" err="1">
                <a:solidFill>
                  <a:schemeClr val="tx1"/>
                </a:solidFill>
              </a:rPr>
              <a:t>the</a:t>
            </a:r>
            <a:r>
              <a:rPr lang="hr-HR" dirty="0">
                <a:solidFill>
                  <a:schemeClr val="tx1"/>
                </a:solidFill>
              </a:rPr>
              <a:t> </a:t>
            </a:r>
            <a:r>
              <a:rPr lang="hr-HR" dirty="0" err="1">
                <a:solidFill>
                  <a:schemeClr val="tx1"/>
                </a:solidFill>
              </a:rPr>
              <a:t>professor</a:t>
            </a:r>
            <a:r>
              <a:rPr lang="hr-HR" dirty="0">
                <a:solidFill>
                  <a:schemeClr val="tx1"/>
                </a:solidFill>
              </a:rPr>
              <a:t> holding </a:t>
            </a:r>
            <a:r>
              <a:rPr lang="hr-HR" dirty="0" err="1">
                <a:solidFill>
                  <a:schemeClr val="tx1"/>
                </a:solidFill>
              </a:rPr>
              <a:t>the</a:t>
            </a:r>
            <a:r>
              <a:rPr lang="hr-HR" dirty="0">
                <a:solidFill>
                  <a:schemeClr val="tx1"/>
                </a:solidFill>
              </a:rPr>
              <a:t> </a:t>
            </a:r>
            <a:r>
              <a:rPr lang="hr-HR" dirty="0" err="1">
                <a:solidFill>
                  <a:schemeClr val="tx1"/>
                </a:solidFill>
              </a:rPr>
              <a:t>course</a:t>
            </a:r>
            <a:r>
              <a:rPr lang="hr-HR" dirty="0">
                <a:solidFill>
                  <a:schemeClr val="tx1"/>
                </a:solidFill>
              </a:rPr>
              <a:t> </a:t>
            </a:r>
            <a:r>
              <a:rPr lang="hr-HR" dirty="0" err="1">
                <a:solidFill>
                  <a:schemeClr val="tx1"/>
                </a:solidFill>
              </a:rPr>
              <a:t>you</a:t>
            </a:r>
            <a:r>
              <a:rPr lang="hr-HR" dirty="0">
                <a:solidFill>
                  <a:schemeClr val="tx1"/>
                </a:solidFill>
              </a:rPr>
              <a:t> </a:t>
            </a:r>
            <a:r>
              <a:rPr lang="hr-HR" dirty="0" err="1">
                <a:solidFill>
                  <a:schemeClr val="tx1"/>
                </a:solidFill>
              </a:rPr>
              <a:t>wish</a:t>
            </a:r>
            <a:r>
              <a:rPr lang="hr-HR" dirty="0">
                <a:solidFill>
                  <a:schemeClr val="tx1"/>
                </a:solidFill>
              </a:rPr>
              <a:t> to </a:t>
            </a:r>
            <a:r>
              <a:rPr lang="hr-HR" dirty="0" err="1">
                <a:solidFill>
                  <a:schemeClr val="tx1"/>
                </a:solidFill>
              </a:rPr>
              <a:t>attend</a:t>
            </a:r>
            <a:r>
              <a:rPr lang="hr-HR" dirty="0">
                <a:solidFill>
                  <a:schemeClr val="tx1"/>
                </a:solidFill>
              </a:rPr>
              <a:t> and </a:t>
            </a:r>
            <a:r>
              <a:rPr lang="hr-HR" dirty="0" err="1">
                <a:solidFill>
                  <a:schemeClr val="tx1"/>
                </a:solidFill>
              </a:rPr>
              <a:t>receive</a:t>
            </a:r>
            <a:r>
              <a:rPr lang="hr-HR" dirty="0">
                <a:solidFill>
                  <a:schemeClr val="tx1"/>
                </a:solidFill>
              </a:rPr>
              <a:t> </a:t>
            </a:r>
            <a:r>
              <a:rPr lang="hr-HR" dirty="0" err="1">
                <a:solidFill>
                  <a:schemeClr val="tx1"/>
                </a:solidFill>
              </a:rPr>
              <a:t>his</a:t>
            </a:r>
            <a:r>
              <a:rPr lang="hr-HR" dirty="0">
                <a:solidFill>
                  <a:schemeClr val="tx1"/>
                </a:solidFill>
              </a:rPr>
              <a:t>/</a:t>
            </a:r>
            <a:r>
              <a:rPr lang="hr-HR" dirty="0" err="1">
                <a:solidFill>
                  <a:schemeClr val="tx1"/>
                </a:solidFill>
              </a:rPr>
              <a:t>her</a:t>
            </a:r>
            <a:r>
              <a:rPr lang="hr-HR" dirty="0">
                <a:solidFill>
                  <a:schemeClr val="tx1"/>
                </a:solidFill>
              </a:rPr>
              <a:t> </a:t>
            </a:r>
            <a:r>
              <a:rPr lang="hr-HR" dirty="0" err="1">
                <a:solidFill>
                  <a:schemeClr val="tx1"/>
                </a:solidFill>
              </a:rPr>
              <a:t>permission</a:t>
            </a:r>
            <a:r>
              <a:rPr lang="hr-HR" dirty="0">
                <a:solidFill>
                  <a:schemeClr val="tx1"/>
                </a:solidFill>
              </a:rPr>
              <a:t> to </a:t>
            </a:r>
            <a:r>
              <a:rPr lang="hr-HR" dirty="0" err="1">
                <a:solidFill>
                  <a:schemeClr val="tx1"/>
                </a:solidFill>
              </a:rPr>
              <a:t>join</a:t>
            </a:r>
            <a:r>
              <a:rPr lang="hr-HR" dirty="0">
                <a:solidFill>
                  <a:schemeClr val="tx1"/>
                </a:solidFill>
              </a:rPr>
              <a:t> </a:t>
            </a:r>
            <a:r>
              <a:rPr lang="hr-HR" dirty="0" err="1">
                <a:solidFill>
                  <a:schemeClr val="tx1"/>
                </a:solidFill>
              </a:rPr>
              <a:t>it</a:t>
            </a:r>
            <a:endParaRPr lang="hr-HR" dirty="0">
              <a:solidFill>
                <a:schemeClr val="tx1"/>
              </a:solidFill>
            </a:endParaRPr>
          </a:p>
          <a:p>
            <a:r>
              <a:rPr lang="en-GB" dirty="0">
                <a:solidFill>
                  <a:schemeClr val="tx1"/>
                </a:solidFill>
              </a:rPr>
              <a:t>Make a new Learning Agreement with the courses you wish to listen at another faculty</a:t>
            </a:r>
            <a:endParaRPr lang="hr-HR" dirty="0">
              <a:solidFill>
                <a:schemeClr val="tx1"/>
              </a:solidFill>
            </a:endParaRPr>
          </a:p>
          <a:p>
            <a:r>
              <a:rPr lang="en-GB" dirty="0">
                <a:solidFill>
                  <a:schemeClr val="tx1"/>
                </a:solidFill>
              </a:rPr>
              <a:t>Contact the Admission Office and International Cooperation Office at the faculty you wish to attend </a:t>
            </a:r>
            <a:r>
              <a:rPr lang="hr-HR" dirty="0">
                <a:solidFill>
                  <a:schemeClr val="tx1"/>
                </a:solidFill>
              </a:rPr>
              <a:t>to </a:t>
            </a:r>
            <a:r>
              <a:rPr lang="hr-HR" dirty="0" err="1">
                <a:solidFill>
                  <a:schemeClr val="tx1"/>
                </a:solidFill>
              </a:rPr>
              <a:t>sign</a:t>
            </a:r>
            <a:r>
              <a:rPr lang="hr-HR" dirty="0">
                <a:solidFill>
                  <a:schemeClr val="tx1"/>
                </a:solidFill>
              </a:rPr>
              <a:t> </a:t>
            </a:r>
            <a:r>
              <a:rPr lang="hr-HR" dirty="0" err="1">
                <a:solidFill>
                  <a:schemeClr val="tx1"/>
                </a:solidFill>
              </a:rPr>
              <a:t>the</a:t>
            </a:r>
            <a:r>
              <a:rPr lang="hr-HR" dirty="0">
                <a:solidFill>
                  <a:schemeClr val="tx1"/>
                </a:solidFill>
              </a:rPr>
              <a:t> </a:t>
            </a:r>
            <a:r>
              <a:rPr lang="hr-HR" dirty="0" err="1">
                <a:solidFill>
                  <a:schemeClr val="tx1"/>
                </a:solidFill>
              </a:rPr>
              <a:t>Learning</a:t>
            </a:r>
            <a:r>
              <a:rPr lang="hr-HR" dirty="0">
                <a:solidFill>
                  <a:schemeClr val="tx1"/>
                </a:solidFill>
              </a:rPr>
              <a:t> </a:t>
            </a:r>
            <a:r>
              <a:rPr lang="hr-HR" dirty="0" err="1">
                <a:solidFill>
                  <a:schemeClr val="tx1"/>
                </a:solidFill>
              </a:rPr>
              <a:t>Agreement</a:t>
            </a:r>
            <a:endParaRPr lang="hr-HR" dirty="0">
              <a:solidFill>
                <a:schemeClr val="tx1"/>
              </a:solidFill>
            </a:endParaRPr>
          </a:p>
          <a:p>
            <a:r>
              <a:rPr lang="en-GB" dirty="0">
                <a:solidFill>
                  <a:schemeClr val="tx1"/>
                </a:solidFill>
              </a:rPr>
              <a:t>The course professor has to fill in and sign second part of the Horizontal mobility form – information on the elective course</a:t>
            </a:r>
            <a:endParaRPr lang="hr-HR" dirty="0">
              <a:solidFill>
                <a:schemeClr val="tx1"/>
              </a:solidFill>
            </a:endParaRPr>
          </a:p>
        </p:txBody>
      </p:sp>
    </p:spTree>
    <p:extLst>
      <p:ext uri="{BB962C8B-B14F-4D97-AF65-F5344CB8AC3E}">
        <p14:creationId xmlns:p14="http://schemas.microsoft.com/office/powerpoint/2010/main" val="407465923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Things to do after completing the course</a:t>
            </a:r>
            <a:r>
              <a:rPr lang="hr-HR" dirty="0"/>
              <a:t>:</a:t>
            </a:r>
          </a:p>
        </p:txBody>
      </p:sp>
      <p:sp>
        <p:nvSpPr>
          <p:cNvPr id="3" name="Content Placeholder 2"/>
          <p:cNvSpPr>
            <a:spLocks noGrp="1"/>
          </p:cNvSpPr>
          <p:nvPr>
            <p:ph idx="1"/>
          </p:nvPr>
        </p:nvSpPr>
        <p:spPr/>
        <p:txBody>
          <a:bodyPr>
            <a:normAutofit/>
          </a:bodyPr>
          <a:lstStyle/>
          <a:p>
            <a:r>
              <a:rPr lang="en-GB" sz="2800" dirty="0">
                <a:solidFill>
                  <a:schemeClr val="tx1"/>
                </a:solidFill>
              </a:rPr>
              <a:t>Have the grade registered and signed by the professor in the Horizontal mobility form – information about the course examination</a:t>
            </a:r>
            <a:endParaRPr lang="hr-HR" sz="2800" dirty="0">
              <a:solidFill>
                <a:schemeClr val="tx1"/>
              </a:solidFill>
            </a:endParaRPr>
          </a:p>
          <a:p>
            <a:r>
              <a:rPr lang="en-GB" sz="2800" dirty="0">
                <a:solidFill>
                  <a:schemeClr val="tx1"/>
                </a:solidFill>
              </a:rPr>
              <a:t>Have it signed and stamped by the secondary faculty Admission Office</a:t>
            </a:r>
            <a:endParaRPr lang="hr-HR" sz="2800" dirty="0">
              <a:solidFill>
                <a:schemeClr val="tx1"/>
              </a:solidFill>
            </a:endParaRPr>
          </a:p>
          <a:p>
            <a:r>
              <a:rPr lang="en-GB" sz="2800" dirty="0">
                <a:solidFill>
                  <a:schemeClr val="tx1"/>
                </a:solidFill>
              </a:rPr>
              <a:t>Bring the signed and stamped Horizontal mobility form to the Faculty of Political Science Admission Office</a:t>
            </a:r>
            <a:endParaRPr lang="hr-HR" sz="2800" dirty="0">
              <a:solidFill>
                <a:schemeClr val="tx1"/>
              </a:solidFill>
            </a:endParaRPr>
          </a:p>
        </p:txBody>
      </p:sp>
    </p:spTree>
    <p:extLst>
      <p:ext uri="{BB962C8B-B14F-4D97-AF65-F5344CB8AC3E}">
        <p14:creationId xmlns:p14="http://schemas.microsoft.com/office/powerpoint/2010/main" val="210428861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Information about the courses</a:t>
            </a:r>
          </a:p>
        </p:txBody>
      </p:sp>
      <p:sp>
        <p:nvSpPr>
          <p:cNvPr id="3" name="Content Placeholder 2"/>
          <p:cNvSpPr>
            <a:spLocks noGrp="1"/>
          </p:cNvSpPr>
          <p:nvPr>
            <p:ph idx="1"/>
          </p:nvPr>
        </p:nvSpPr>
        <p:spPr/>
        <p:txBody>
          <a:bodyPr>
            <a:normAutofit/>
          </a:bodyPr>
          <a:lstStyle/>
          <a:p>
            <a:r>
              <a:rPr lang="en-US" sz="3200" dirty="0">
                <a:solidFill>
                  <a:schemeClr val="tx1"/>
                </a:solidFill>
              </a:rPr>
              <a:t>Following courses won’t be held this semester:</a:t>
            </a:r>
          </a:p>
          <a:p>
            <a:pPr lvl="2"/>
            <a:r>
              <a:rPr lang="en-US" sz="3200" dirty="0">
                <a:solidFill>
                  <a:schemeClr val="tx1"/>
                </a:solidFill>
              </a:rPr>
              <a:t>Photo Journalism</a:t>
            </a:r>
          </a:p>
          <a:p>
            <a:pPr lvl="2"/>
            <a:r>
              <a:rPr lang="en-US" sz="3200" dirty="0">
                <a:solidFill>
                  <a:schemeClr val="tx1"/>
                </a:solidFill>
              </a:rPr>
              <a:t>Health Policy and Systems</a:t>
            </a:r>
          </a:p>
          <a:p>
            <a:pPr lvl="2"/>
            <a:r>
              <a:rPr lang="en-US" sz="3200" dirty="0">
                <a:solidFill>
                  <a:schemeClr val="tx1"/>
                </a:solidFill>
              </a:rPr>
              <a:t>Political Systems of Central Europe and the Baltic States</a:t>
            </a:r>
          </a:p>
        </p:txBody>
      </p:sp>
    </p:spTree>
    <p:extLst>
      <p:ext uri="{BB962C8B-B14F-4D97-AF65-F5344CB8AC3E}">
        <p14:creationId xmlns:p14="http://schemas.microsoft.com/office/powerpoint/2010/main" val="325254535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Information about the courses</a:t>
            </a:r>
          </a:p>
        </p:txBody>
      </p:sp>
      <p:sp>
        <p:nvSpPr>
          <p:cNvPr id="3" name="Content Placeholder 2"/>
          <p:cNvSpPr>
            <a:spLocks noGrp="1"/>
          </p:cNvSpPr>
          <p:nvPr>
            <p:ph idx="1"/>
          </p:nvPr>
        </p:nvSpPr>
        <p:spPr/>
        <p:txBody>
          <a:bodyPr>
            <a:noAutofit/>
          </a:bodyPr>
          <a:lstStyle/>
          <a:p>
            <a:r>
              <a:rPr lang="hr-HR" sz="2300" dirty="0">
                <a:solidFill>
                  <a:schemeClr val="tx1"/>
                </a:solidFill>
              </a:rPr>
              <a:t>New </a:t>
            </a:r>
            <a:r>
              <a:rPr lang="hr-HR" sz="2300" dirty="0" err="1">
                <a:solidFill>
                  <a:schemeClr val="tx1"/>
                </a:solidFill>
              </a:rPr>
              <a:t>courses</a:t>
            </a:r>
            <a:r>
              <a:rPr lang="hr-HR" sz="2300" dirty="0">
                <a:solidFill>
                  <a:schemeClr val="tx1"/>
                </a:solidFill>
              </a:rPr>
              <a:t> </a:t>
            </a:r>
            <a:r>
              <a:rPr lang="hr-HR" sz="2300" dirty="0" err="1">
                <a:solidFill>
                  <a:schemeClr val="tx1"/>
                </a:solidFill>
              </a:rPr>
              <a:t>we</a:t>
            </a:r>
            <a:r>
              <a:rPr lang="hr-HR" sz="2300" dirty="0">
                <a:solidFill>
                  <a:schemeClr val="tx1"/>
                </a:solidFill>
              </a:rPr>
              <a:t> </a:t>
            </a:r>
            <a:r>
              <a:rPr lang="hr-HR" sz="2300" dirty="0" err="1">
                <a:solidFill>
                  <a:schemeClr val="tx1"/>
                </a:solidFill>
              </a:rPr>
              <a:t>offer</a:t>
            </a:r>
            <a:r>
              <a:rPr lang="hr-HR" sz="2300" dirty="0">
                <a:solidFill>
                  <a:schemeClr val="tx1"/>
                </a:solidFill>
              </a:rPr>
              <a:t>:</a:t>
            </a:r>
          </a:p>
          <a:p>
            <a:pPr lvl="2"/>
            <a:r>
              <a:rPr lang="hr-HR" sz="2300" dirty="0" err="1">
                <a:solidFill>
                  <a:schemeClr val="tx1"/>
                </a:solidFill>
              </a:rPr>
              <a:t>Public</a:t>
            </a:r>
            <a:r>
              <a:rPr lang="hr-HR" sz="2300" dirty="0">
                <a:solidFill>
                  <a:schemeClr val="tx1"/>
                </a:solidFill>
              </a:rPr>
              <a:t> Service Media (7 ECTS) – 3 </a:t>
            </a:r>
            <a:r>
              <a:rPr lang="hr-HR" sz="2300" dirty="0" err="1">
                <a:solidFill>
                  <a:schemeClr val="tx1"/>
                </a:solidFill>
              </a:rPr>
              <a:t>students</a:t>
            </a:r>
            <a:endParaRPr lang="hr-HR" sz="2300" dirty="0">
              <a:solidFill>
                <a:schemeClr val="tx1"/>
              </a:solidFill>
            </a:endParaRPr>
          </a:p>
          <a:p>
            <a:pPr lvl="2"/>
            <a:r>
              <a:rPr lang="hr-HR" sz="2300" dirty="0" err="1">
                <a:solidFill>
                  <a:schemeClr val="tx1"/>
                </a:solidFill>
              </a:rPr>
              <a:t>Comparative</a:t>
            </a:r>
            <a:r>
              <a:rPr lang="hr-HR" sz="2300" dirty="0">
                <a:solidFill>
                  <a:schemeClr val="tx1"/>
                </a:solidFill>
              </a:rPr>
              <a:t> </a:t>
            </a:r>
            <a:r>
              <a:rPr lang="hr-HR" sz="2300" dirty="0" err="1">
                <a:solidFill>
                  <a:schemeClr val="tx1"/>
                </a:solidFill>
              </a:rPr>
              <a:t>Political</a:t>
            </a:r>
            <a:r>
              <a:rPr lang="hr-HR" sz="2300" dirty="0">
                <a:solidFill>
                  <a:schemeClr val="tx1"/>
                </a:solidFill>
              </a:rPr>
              <a:t> Systems (5 ECTS) – 3 </a:t>
            </a:r>
            <a:r>
              <a:rPr lang="hr-HR" sz="2300" dirty="0" err="1">
                <a:solidFill>
                  <a:schemeClr val="tx1"/>
                </a:solidFill>
              </a:rPr>
              <a:t>students</a:t>
            </a:r>
            <a:endParaRPr lang="hr-HR" sz="2300" dirty="0">
              <a:solidFill>
                <a:schemeClr val="tx1"/>
              </a:solidFill>
            </a:endParaRPr>
          </a:p>
          <a:p>
            <a:pPr lvl="2"/>
            <a:r>
              <a:rPr lang="hr-HR" sz="2300" dirty="0" err="1">
                <a:solidFill>
                  <a:schemeClr val="tx1"/>
                </a:solidFill>
              </a:rPr>
              <a:t>Political</a:t>
            </a:r>
            <a:r>
              <a:rPr lang="hr-HR" sz="2300" dirty="0">
                <a:solidFill>
                  <a:schemeClr val="tx1"/>
                </a:solidFill>
              </a:rPr>
              <a:t> Science </a:t>
            </a:r>
            <a:r>
              <a:rPr lang="hr-HR" sz="2300" dirty="0" err="1">
                <a:solidFill>
                  <a:schemeClr val="tx1"/>
                </a:solidFill>
              </a:rPr>
              <a:t>Fiction</a:t>
            </a:r>
            <a:r>
              <a:rPr lang="hr-HR" sz="2300" dirty="0">
                <a:solidFill>
                  <a:schemeClr val="tx1"/>
                </a:solidFill>
              </a:rPr>
              <a:t> (5 ECTS) – 3 </a:t>
            </a:r>
            <a:r>
              <a:rPr lang="hr-HR" sz="2300" dirty="0" err="1">
                <a:solidFill>
                  <a:schemeClr val="tx1"/>
                </a:solidFill>
              </a:rPr>
              <a:t>students</a:t>
            </a:r>
            <a:endParaRPr lang="hr-HR" sz="2300" dirty="0">
              <a:solidFill>
                <a:schemeClr val="tx1"/>
              </a:solidFill>
            </a:endParaRPr>
          </a:p>
          <a:p>
            <a:pPr lvl="2"/>
            <a:r>
              <a:rPr lang="hr-HR" sz="2300" dirty="0" err="1">
                <a:solidFill>
                  <a:schemeClr val="tx1"/>
                </a:solidFill>
              </a:rPr>
              <a:t>Sectoral</a:t>
            </a:r>
            <a:r>
              <a:rPr lang="hr-HR" sz="2300" dirty="0">
                <a:solidFill>
                  <a:schemeClr val="tx1"/>
                </a:solidFill>
              </a:rPr>
              <a:t> </a:t>
            </a:r>
            <a:r>
              <a:rPr lang="hr-HR" sz="2300" dirty="0" err="1">
                <a:solidFill>
                  <a:schemeClr val="tx1"/>
                </a:solidFill>
              </a:rPr>
              <a:t>Public</a:t>
            </a:r>
            <a:r>
              <a:rPr lang="hr-HR" sz="2300" dirty="0">
                <a:solidFill>
                  <a:schemeClr val="tx1"/>
                </a:solidFill>
              </a:rPr>
              <a:t> </a:t>
            </a:r>
            <a:r>
              <a:rPr lang="hr-HR" sz="2300" dirty="0" err="1">
                <a:solidFill>
                  <a:schemeClr val="tx1"/>
                </a:solidFill>
              </a:rPr>
              <a:t>Policies</a:t>
            </a:r>
            <a:r>
              <a:rPr lang="hr-HR" sz="2300" dirty="0">
                <a:solidFill>
                  <a:schemeClr val="tx1"/>
                </a:solidFill>
              </a:rPr>
              <a:t> (5 ECTS) – 3 </a:t>
            </a:r>
            <a:r>
              <a:rPr lang="hr-HR" sz="2300" dirty="0" err="1">
                <a:solidFill>
                  <a:schemeClr val="tx1"/>
                </a:solidFill>
              </a:rPr>
              <a:t>students</a:t>
            </a:r>
            <a:endParaRPr lang="hr-HR" sz="2300" dirty="0">
              <a:solidFill>
                <a:schemeClr val="tx1"/>
              </a:solidFill>
            </a:endParaRPr>
          </a:p>
          <a:p>
            <a:pPr lvl="2"/>
            <a:r>
              <a:rPr lang="en-US" sz="2300" dirty="0">
                <a:solidFill>
                  <a:schemeClr val="tx1"/>
                </a:solidFill>
              </a:rPr>
              <a:t>Religion and Politics in the Middle East</a:t>
            </a:r>
            <a:r>
              <a:rPr lang="hr-HR" sz="2300" dirty="0">
                <a:solidFill>
                  <a:schemeClr val="tx1"/>
                </a:solidFill>
              </a:rPr>
              <a:t> (7 ECTS) – 40 </a:t>
            </a:r>
            <a:r>
              <a:rPr lang="hr-HR" sz="2300" dirty="0" err="1">
                <a:solidFill>
                  <a:schemeClr val="tx1"/>
                </a:solidFill>
              </a:rPr>
              <a:t>students</a:t>
            </a:r>
            <a:endParaRPr lang="hr-HR" sz="2300" dirty="0">
              <a:solidFill>
                <a:schemeClr val="tx1"/>
              </a:solidFill>
            </a:endParaRPr>
          </a:p>
        </p:txBody>
      </p:sp>
    </p:spTree>
    <p:extLst>
      <p:ext uri="{BB962C8B-B14F-4D97-AF65-F5344CB8AC3E}">
        <p14:creationId xmlns:p14="http://schemas.microsoft.com/office/powerpoint/2010/main" val="346563960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Autumn School on Political and Economic Aspects of Taiwan and East Asia</a:t>
            </a:r>
            <a:endParaRPr lang="hr-HR" dirty="0"/>
          </a:p>
        </p:txBody>
      </p:sp>
      <p:sp>
        <p:nvSpPr>
          <p:cNvPr id="3" name="Content Placeholder 2"/>
          <p:cNvSpPr>
            <a:spLocks noGrp="1"/>
          </p:cNvSpPr>
          <p:nvPr>
            <p:ph idx="1"/>
          </p:nvPr>
        </p:nvSpPr>
        <p:spPr/>
        <p:txBody>
          <a:bodyPr>
            <a:normAutofit/>
          </a:bodyPr>
          <a:lstStyle/>
          <a:p>
            <a:r>
              <a:rPr lang="hr-HR" sz="2000" dirty="0">
                <a:solidFill>
                  <a:schemeClr val="tx1"/>
                </a:solidFill>
              </a:rPr>
              <a:t>T</a:t>
            </a:r>
            <a:r>
              <a:rPr lang="en-US" sz="2000" dirty="0" err="1">
                <a:solidFill>
                  <a:schemeClr val="tx1"/>
                </a:solidFill>
              </a:rPr>
              <a:t>hree</a:t>
            </a:r>
            <a:r>
              <a:rPr lang="en-US" sz="2000" dirty="0">
                <a:solidFill>
                  <a:schemeClr val="tx1"/>
                </a:solidFill>
              </a:rPr>
              <a:t> modules of 20 teaching hours, each covering politics, economy and international relations of the East Asia region.</a:t>
            </a:r>
            <a:endParaRPr lang="hr-HR" sz="2000" dirty="0">
              <a:solidFill>
                <a:schemeClr val="tx1"/>
              </a:solidFill>
            </a:endParaRPr>
          </a:p>
          <a:p>
            <a:r>
              <a:rPr lang="en-US" sz="2000" dirty="0">
                <a:solidFill>
                  <a:schemeClr val="tx1"/>
                </a:solidFill>
              </a:rPr>
              <a:t>Teaching schedule includes one week in October</a:t>
            </a:r>
            <a:r>
              <a:rPr lang="hr-HR" sz="2000" dirty="0">
                <a:solidFill>
                  <a:schemeClr val="tx1"/>
                </a:solidFill>
              </a:rPr>
              <a:t> (24th - 28th </a:t>
            </a:r>
            <a:r>
              <a:rPr lang="hr-HR" sz="2000" dirty="0" err="1">
                <a:solidFill>
                  <a:schemeClr val="tx1"/>
                </a:solidFill>
              </a:rPr>
              <a:t>October</a:t>
            </a:r>
            <a:r>
              <a:rPr lang="hr-HR" sz="2000" dirty="0">
                <a:solidFill>
                  <a:schemeClr val="tx1"/>
                </a:solidFill>
              </a:rPr>
              <a:t> 2016)</a:t>
            </a:r>
            <a:r>
              <a:rPr lang="en-US" sz="2000" dirty="0">
                <a:solidFill>
                  <a:schemeClr val="tx1"/>
                </a:solidFill>
              </a:rPr>
              <a:t>, one week in November</a:t>
            </a:r>
            <a:r>
              <a:rPr lang="hr-HR" sz="2000" dirty="0">
                <a:solidFill>
                  <a:schemeClr val="tx1"/>
                </a:solidFill>
              </a:rPr>
              <a:t> (</a:t>
            </a:r>
            <a:r>
              <a:rPr lang="en-US" sz="2000" dirty="0">
                <a:solidFill>
                  <a:schemeClr val="tx1"/>
                </a:solidFill>
              </a:rPr>
              <a:t>28th of November – 2nd of December</a:t>
            </a:r>
            <a:r>
              <a:rPr lang="hr-HR" sz="2000" dirty="0">
                <a:solidFill>
                  <a:schemeClr val="tx1"/>
                </a:solidFill>
              </a:rPr>
              <a:t>)</a:t>
            </a:r>
            <a:r>
              <a:rPr lang="en-US" sz="2000" dirty="0">
                <a:solidFill>
                  <a:schemeClr val="tx1"/>
                </a:solidFill>
              </a:rPr>
              <a:t>, and one week in December</a:t>
            </a:r>
            <a:r>
              <a:rPr lang="hr-HR" sz="2000" dirty="0">
                <a:solidFill>
                  <a:schemeClr val="tx1"/>
                </a:solidFill>
              </a:rPr>
              <a:t> (12th - 16th </a:t>
            </a:r>
            <a:r>
              <a:rPr lang="hr-HR" sz="2000" dirty="0" err="1">
                <a:solidFill>
                  <a:schemeClr val="tx1"/>
                </a:solidFill>
              </a:rPr>
              <a:t>of</a:t>
            </a:r>
            <a:r>
              <a:rPr lang="hr-HR" sz="2000" dirty="0">
                <a:solidFill>
                  <a:schemeClr val="tx1"/>
                </a:solidFill>
              </a:rPr>
              <a:t> </a:t>
            </a:r>
            <a:r>
              <a:rPr lang="hr-HR" sz="2000" dirty="0" err="1">
                <a:solidFill>
                  <a:schemeClr val="tx1"/>
                </a:solidFill>
              </a:rPr>
              <a:t>December</a:t>
            </a:r>
            <a:r>
              <a:rPr lang="hr-HR" sz="2000" dirty="0">
                <a:solidFill>
                  <a:schemeClr val="tx1"/>
                </a:solidFill>
              </a:rPr>
              <a:t>)</a:t>
            </a:r>
            <a:r>
              <a:rPr lang="en-US" sz="2000" dirty="0">
                <a:solidFill>
                  <a:schemeClr val="tx1"/>
                </a:solidFill>
              </a:rPr>
              <a:t>.</a:t>
            </a:r>
            <a:endParaRPr lang="hr-HR" sz="2000" dirty="0">
              <a:solidFill>
                <a:schemeClr val="tx1"/>
              </a:solidFill>
            </a:endParaRPr>
          </a:p>
          <a:p>
            <a:r>
              <a:rPr lang="en-US" sz="2000" dirty="0">
                <a:solidFill>
                  <a:schemeClr val="tx1"/>
                </a:solidFill>
              </a:rPr>
              <a:t>The students who successfully complete the School and fulfill all requirements (60 hours of class attendance, 600 pages of literature and 3 essays of 1200 words) shall be nominated for 5 ECTS points.</a:t>
            </a:r>
            <a:endParaRPr lang="hr-HR" sz="2000" dirty="0">
              <a:solidFill>
                <a:schemeClr val="tx1"/>
              </a:solidFill>
            </a:endParaRPr>
          </a:p>
          <a:p>
            <a:r>
              <a:rPr lang="en-US" sz="2000" dirty="0">
                <a:solidFill>
                  <a:schemeClr val="tx1"/>
                </a:solidFill>
              </a:rPr>
              <a:t>Please send your cv, letter of motivation and application no later than 10th of October</a:t>
            </a:r>
            <a:r>
              <a:rPr lang="hr-HR" sz="2000" dirty="0">
                <a:solidFill>
                  <a:schemeClr val="tx1"/>
                </a:solidFill>
              </a:rPr>
              <a:t> </a:t>
            </a:r>
            <a:r>
              <a:rPr lang="en-US" sz="2000" dirty="0">
                <a:solidFill>
                  <a:schemeClr val="tx1"/>
                </a:solidFill>
              </a:rPr>
              <a:t>on </a:t>
            </a:r>
            <a:r>
              <a:rPr lang="en-US" sz="2000" dirty="0">
                <a:solidFill>
                  <a:schemeClr val="tx1"/>
                </a:solidFill>
                <a:hlinkClick r:id="rId2"/>
              </a:rPr>
              <a:t>dkuntic@yahoo.com</a:t>
            </a:r>
            <a:r>
              <a:rPr lang="hr-HR" sz="2000" dirty="0">
                <a:solidFill>
                  <a:schemeClr val="tx1"/>
                </a:solidFill>
              </a:rPr>
              <a:t> </a:t>
            </a:r>
          </a:p>
        </p:txBody>
      </p:sp>
    </p:spTree>
    <p:extLst>
      <p:ext uri="{BB962C8B-B14F-4D97-AF65-F5344CB8AC3E}">
        <p14:creationId xmlns:p14="http://schemas.microsoft.com/office/powerpoint/2010/main" val="132817631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14581" y="579505"/>
            <a:ext cx="9664661" cy="1280890"/>
          </a:xfrm>
        </p:spPr>
        <p:txBody>
          <a:bodyPr>
            <a:normAutofit/>
          </a:bodyPr>
          <a:lstStyle/>
          <a:p>
            <a:r>
              <a:rPr lang="hr-HR" sz="4000" dirty="0" err="1"/>
              <a:t>Learning</a:t>
            </a:r>
            <a:r>
              <a:rPr lang="hr-HR" sz="4000" dirty="0"/>
              <a:t> </a:t>
            </a:r>
            <a:r>
              <a:rPr lang="hr-HR" sz="4000" dirty="0" err="1"/>
              <a:t>Agreement</a:t>
            </a:r>
            <a:endParaRPr lang="hr-HR" sz="4000" dirty="0"/>
          </a:p>
        </p:txBody>
      </p:sp>
      <p:sp>
        <p:nvSpPr>
          <p:cNvPr id="3" name="Content Placeholder 2"/>
          <p:cNvSpPr>
            <a:spLocks noGrp="1"/>
          </p:cNvSpPr>
          <p:nvPr>
            <p:ph idx="1"/>
          </p:nvPr>
        </p:nvSpPr>
        <p:spPr>
          <a:xfrm>
            <a:off x="2214581" y="2077844"/>
            <a:ext cx="8915400" cy="3777622"/>
          </a:xfrm>
        </p:spPr>
        <p:txBody>
          <a:bodyPr/>
          <a:lstStyle/>
          <a:p>
            <a:r>
              <a:rPr lang="en-GB" sz="2800" dirty="0">
                <a:solidFill>
                  <a:schemeClr val="tx1"/>
                </a:solidFill>
              </a:rPr>
              <a:t>Students have 3 weeks to change the Learning Agreement</a:t>
            </a:r>
          </a:p>
          <a:p>
            <a:r>
              <a:rPr lang="en-GB" sz="2800" dirty="0">
                <a:solidFill>
                  <a:schemeClr val="tx1"/>
                </a:solidFill>
              </a:rPr>
              <a:t>Deadline is on the </a:t>
            </a:r>
            <a:r>
              <a:rPr lang="en-GB" sz="2800" b="1" u="sng" dirty="0">
                <a:solidFill>
                  <a:schemeClr val="tx1"/>
                </a:solidFill>
              </a:rPr>
              <a:t>October 24th </a:t>
            </a:r>
          </a:p>
          <a:p>
            <a:r>
              <a:rPr lang="en-GB" sz="2800" dirty="0">
                <a:solidFill>
                  <a:schemeClr val="tx1"/>
                </a:solidFill>
              </a:rPr>
              <a:t>The Learning Agreement changes need to be signed by you, our faculty coordinator a</a:t>
            </a:r>
            <a:r>
              <a:rPr lang="en-US" sz="2800" dirty="0" err="1">
                <a:solidFill>
                  <a:schemeClr val="tx1"/>
                </a:solidFill>
              </a:rPr>
              <a:t>nd</a:t>
            </a:r>
            <a:r>
              <a:rPr lang="en-US" sz="2800" dirty="0">
                <a:solidFill>
                  <a:schemeClr val="tx1"/>
                </a:solidFill>
              </a:rPr>
              <a:t> your </a:t>
            </a:r>
            <a:r>
              <a:rPr lang="hr-HR" sz="2800" dirty="0">
                <a:solidFill>
                  <a:schemeClr val="tx1"/>
                </a:solidFill>
              </a:rPr>
              <a:t>home </a:t>
            </a:r>
            <a:r>
              <a:rPr lang="en-US" sz="2800" dirty="0">
                <a:solidFill>
                  <a:schemeClr val="tx1"/>
                </a:solidFill>
              </a:rPr>
              <a:t>faculty coordinator</a:t>
            </a:r>
          </a:p>
          <a:p>
            <a:endParaRPr lang="hr-HR" dirty="0"/>
          </a:p>
        </p:txBody>
      </p:sp>
    </p:spTree>
    <p:extLst>
      <p:ext uri="{BB962C8B-B14F-4D97-AF65-F5344CB8AC3E}">
        <p14:creationId xmlns:p14="http://schemas.microsoft.com/office/powerpoint/2010/main" val="352768243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Before changing the Learning Agreement</a:t>
            </a:r>
          </a:p>
        </p:txBody>
      </p:sp>
      <p:sp>
        <p:nvSpPr>
          <p:cNvPr id="3" name="Content Placeholder 2"/>
          <p:cNvSpPr>
            <a:spLocks noGrp="1"/>
          </p:cNvSpPr>
          <p:nvPr>
            <p:ph idx="1"/>
          </p:nvPr>
        </p:nvSpPr>
        <p:spPr/>
        <p:txBody>
          <a:bodyPr>
            <a:normAutofit/>
          </a:bodyPr>
          <a:lstStyle/>
          <a:p>
            <a:r>
              <a:rPr lang="en-US" sz="2400" dirty="0">
                <a:solidFill>
                  <a:schemeClr val="tx1"/>
                </a:solidFill>
              </a:rPr>
              <a:t>Visit the Office for International Cooperation and pick up the Request for course substitution</a:t>
            </a:r>
          </a:p>
          <a:p>
            <a:r>
              <a:rPr lang="en-US" sz="2400" dirty="0">
                <a:solidFill>
                  <a:schemeClr val="tx1"/>
                </a:solidFill>
              </a:rPr>
              <a:t>Fill in the Request for course substitution (write your name and surname, the name of the course you wish to remove from your LA, the name of the course you wish to attend and sign the document</a:t>
            </a:r>
          </a:p>
          <a:p>
            <a:r>
              <a:rPr lang="en-US" sz="2400" dirty="0">
                <a:solidFill>
                  <a:schemeClr val="tx1"/>
                </a:solidFill>
              </a:rPr>
              <a:t>Obtain the signature from the professor holding the course you wish to attend</a:t>
            </a:r>
          </a:p>
        </p:txBody>
      </p:sp>
    </p:spTree>
    <p:extLst>
      <p:ext uri="{BB962C8B-B14F-4D97-AF65-F5344CB8AC3E}">
        <p14:creationId xmlns:p14="http://schemas.microsoft.com/office/powerpoint/2010/main" val="153493355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hr-HR" dirty="0"/>
              <a:t>How to </a:t>
            </a:r>
            <a:r>
              <a:rPr lang="hr-HR" dirty="0" err="1"/>
              <a:t>change</a:t>
            </a:r>
            <a:r>
              <a:rPr lang="hr-HR" dirty="0"/>
              <a:t> </a:t>
            </a:r>
            <a:r>
              <a:rPr lang="hr-HR" dirty="0" err="1"/>
              <a:t>the</a:t>
            </a:r>
            <a:r>
              <a:rPr lang="hr-HR" dirty="0"/>
              <a:t> </a:t>
            </a:r>
            <a:r>
              <a:rPr lang="hr-HR" dirty="0" err="1"/>
              <a:t>Learning</a:t>
            </a:r>
            <a:r>
              <a:rPr lang="hr-HR" dirty="0"/>
              <a:t> </a:t>
            </a:r>
            <a:r>
              <a:rPr lang="hr-HR" dirty="0" err="1"/>
              <a:t>Agreement</a:t>
            </a:r>
            <a:endParaRPr lang="hr-HR" dirty="0"/>
          </a:p>
        </p:txBody>
      </p:sp>
      <p:sp>
        <p:nvSpPr>
          <p:cNvPr id="3" name="Content Placeholder 2"/>
          <p:cNvSpPr>
            <a:spLocks noGrp="1"/>
          </p:cNvSpPr>
          <p:nvPr>
            <p:ph idx="1"/>
          </p:nvPr>
        </p:nvSpPr>
        <p:spPr/>
        <p:txBody>
          <a:bodyPr/>
          <a:lstStyle/>
          <a:p>
            <a:r>
              <a:rPr lang="en-US" dirty="0">
                <a:solidFill>
                  <a:schemeClr val="tx1"/>
                </a:solidFill>
              </a:rPr>
              <a:t>Download</a:t>
            </a:r>
            <a:r>
              <a:rPr lang="hr-HR" dirty="0">
                <a:solidFill>
                  <a:schemeClr val="tx1"/>
                </a:solidFill>
              </a:rPr>
              <a:t> </a:t>
            </a:r>
            <a:r>
              <a:rPr lang="hr-HR" dirty="0" err="1">
                <a:solidFill>
                  <a:schemeClr val="tx1"/>
                </a:solidFill>
              </a:rPr>
              <a:t>the</a:t>
            </a:r>
            <a:r>
              <a:rPr lang="hr-HR" dirty="0">
                <a:solidFill>
                  <a:schemeClr val="tx1"/>
                </a:solidFill>
              </a:rPr>
              <a:t> </a:t>
            </a:r>
            <a:r>
              <a:rPr lang="en-US" dirty="0">
                <a:solidFill>
                  <a:schemeClr val="tx1"/>
                </a:solidFill>
              </a:rPr>
              <a:t>L</a:t>
            </a:r>
            <a:r>
              <a:rPr lang="hr-HR" dirty="0" err="1">
                <a:solidFill>
                  <a:schemeClr val="tx1"/>
                </a:solidFill>
              </a:rPr>
              <a:t>earning</a:t>
            </a:r>
            <a:r>
              <a:rPr lang="hr-HR" dirty="0">
                <a:solidFill>
                  <a:schemeClr val="tx1"/>
                </a:solidFill>
              </a:rPr>
              <a:t> </a:t>
            </a:r>
            <a:r>
              <a:rPr lang="en-US" dirty="0">
                <a:solidFill>
                  <a:schemeClr val="tx1"/>
                </a:solidFill>
              </a:rPr>
              <a:t>A</a:t>
            </a:r>
            <a:r>
              <a:rPr lang="hr-HR" dirty="0" err="1">
                <a:solidFill>
                  <a:schemeClr val="tx1"/>
                </a:solidFill>
              </a:rPr>
              <a:t>greement</a:t>
            </a:r>
            <a:r>
              <a:rPr lang="en-US" dirty="0">
                <a:solidFill>
                  <a:schemeClr val="tx1"/>
                </a:solidFill>
              </a:rPr>
              <a:t> from your University web page</a:t>
            </a:r>
            <a:r>
              <a:rPr lang="hr-HR" dirty="0">
                <a:solidFill>
                  <a:schemeClr val="tx1"/>
                </a:solidFill>
              </a:rPr>
              <a:t> </a:t>
            </a:r>
            <a:r>
              <a:rPr lang="hr-HR" dirty="0" err="1">
                <a:solidFill>
                  <a:schemeClr val="tx1"/>
                </a:solidFill>
              </a:rPr>
              <a:t>or</a:t>
            </a:r>
            <a:r>
              <a:rPr lang="hr-HR" dirty="0">
                <a:solidFill>
                  <a:schemeClr val="tx1"/>
                </a:solidFill>
              </a:rPr>
              <a:t> use </a:t>
            </a:r>
            <a:r>
              <a:rPr lang="hr-HR" dirty="0" err="1">
                <a:solidFill>
                  <a:schemeClr val="tx1"/>
                </a:solidFill>
              </a:rPr>
              <a:t>the</a:t>
            </a:r>
            <a:r>
              <a:rPr lang="hr-HR" dirty="0">
                <a:solidFill>
                  <a:schemeClr val="tx1"/>
                </a:solidFill>
              </a:rPr>
              <a:t> one </a:t>
            </a:r>
            <a:r>
              <a:rPr lang="hr-HR" dirty="0" err="1">
                <a:solidFill>
                  <a:schemeClr val="tx1"/>
                </a:solidFill>
              </a:rPr>
              <a:t>that</a:t>
            </a:r>
            <a:r>
              <a:rPr lang="hr-HR" dirty="0">
                <a:solidFill>
                  <a:schemeClr val="tx1"/>
                </a:solidFill>
              </a:rPr>
              <a:t> </a:t>
            </a:r>
            <a:r>
              <a:rPr lang="hr-HR" dirty="0" err="1">
                <a:solidFill>
                  <a:schemeClr val="tx1"/>
                </a:solidFill>
              </a:rPr>
              <a:t>can</a:t>
            </a:r>
            <a:r>
              <a:rPr lang="hr-HR" dirty="0">
                <a:solidFill>
                  <a:schemeClr val="tx1"/>
                </a:solidFill>
              </a:rPr>
              <a:t> </a:t>
            </a:r>
            <a:r>
              <a:rPr lang="hr-HR" dirty="0" err="1">
                <a:solidFill>
                  <a:schemeClr val="tx1"/>
                </a:solidFill>
              </a:rPr>
              <a:t>be</a:t>
            </a:r>
            <a:r>
              <a:rPr lang="hr-HR" dirty="0">
                <a:solidFill>
                  <a:schemeClr val="tx1"/>
                </a:solidFill>
              </a:rPr>
              <a:t> </a:t>
            </a:r>
            <a:r>
              <a:rPr lang="hr-HR" dirty="0" err="1">
                <a:solidFill>
                  <a:schemeClr val="tx1"/>
                </a:solidFill>
              </a:rPr>
              <a:t>found</a:t>
            </a:r>
            <a:r>
              <a:rPr lang="hr-HR" dirty="0">
                <a:solidFill>
                  <a:schemeClr val="tx1"/>
                </a:solidFill>
              </a:rPr>
              <a:t> </a:t>
            </a:r>
            <a:r>
              <a:rPr lang="hr-HR" dirty="0" err="1">
                <a:hlinkClick r:id="rId2"/>
              </a:rPr>
              <a:t>here</a:t>
            </a:r>
            <a:r>
              <a:rPr lang="hr-HR" dirty="0"/>
              <a:t> </a:t>
            </a:r>
            <a:r>
              <a:rPr lang="hr-HR" dirty="0">
                <a:solidFill>
                  <a:schemeClr val="tx1"/>
                </a:solidFill>
              </a:rPr>
              <a:t>(</a:t>
            </a:r>
            <a:r>
              <a:rPr lang="en-US" sz="1200" dirty="0">
                <a:solidFill>
                  <a:schemeClr val="tx1"/>
                </a:solidFill>
              </a:rPr>
              <a:t>Learning agreement - </a:t>
            </a:r>
            <a:r>
              <a:rPr lang="en-US" sz="1200" dirty="0" err="1">
                <a:solidFill>
                  <a:schemeClr val="tx1"/>
                </a:solidFill>
              </a:rPr>
              <a:t>prije</a:t>
            </a:r>
            <a:r>
              <a:rPr lang="en-US" sz="1200" dirty="0">
                <a:solidFill>
                  <a:schemeClr val="tx1"/>
                </a:solidFill>
              </a:rPr>
              <a:t> </a:t>
            </a:r>
            <a:r>
              <a:rPr lang="en-US" sz="1200" dirty="0" err="1">
                <a:solidFill>
                  <a:schemeClr val="tx1"/>
                </a:solidFill>
              </a:rPr>
              <a:t>mobilnosti</a:t>
            </a:r>
            <a:r>
              <a:rPr lang="en-US" sz="1200" dirty="0">
                <a:solidFill>
                  <a:schemeClr val="tx1"/>
                </a:solidFill>
              </a:rPr>
              <a:t> </a:t>
            </a:r>
            <a:r>
              <a:rPr lang="en-US" sz="1200" dirty="0" err="1">
                <a:solidFill>
                  <a:schemeClr val="tx1"/>
                </a:solidFill>
              </a:rPr>
              <a:t>i</a:t>
            </a:r>
            <a:r>
              <a:rPr lang="en-US" sz="1200" dirty="0">
                <a:solidFill>
                  <a:schemeClr val="tx1"/>
                </a:solidFill>
              </a:rPr>
              <a:t> </a:t>
            </a:r>
            <a:r>
              <a:rPr lang="en-US" sz="1200" dirty="0" err="1">
                <a:solidFill>
                  <a:schemeClr val="tx1"/>
                </a:solidFill>
              </a:rPr>
              <a:t>tijekom</a:t>
            </a:r>
            <a:r>
              <a:rPr lang="en-US" sz="1200" dirty="0">
                <a:solidFill>
                  <a:schemeClr val="tx1"/>
                </a:solidFill>
              </a:rPr>
              <a:t> </a:t>
            </a:r>
            <a:r>
              <a:rPr lang="en-US" sz="1200" dirty="0" err="1">
                <a:solidFill>
                  <a:schemeClr val="tx1"/>
                </a:solidFill>
              </a:rPr>
              <a:t>mobilnosti</a:t>
            </a:r>
            <a:r>
              <a:rPr lang="en-US" sz="1200" dirty="0">
                <a:solidFill>
                  <a:schemeClr val="tx1"/>
                </a:solidFill>
              </a:rPr>
              <a:t> (before, during)_2016_17</a:t>
            </a:r>
            <a:r>
              <a:rPr lang="hr-HR" dirty="0">
                <a:solidFill>
                  <a:schemeClr val="tx1"/>
                </a:solidFill>
              </a:rPr>
              <a:t>).</a:t>
            </a:r>
            <a:endParaRPr lang="en-US" dirty="0">
              <a:solidFill>
                <a:schemeClr val="tx1"/>
              </a:solidFill>
            </a:endParaRPr>
          </a:p>
          <a:p>
            <a:r>
              <a:rPr lang="hr-HR" dirty="0" err="1">
                <a:solidFill>
                  <a:schemeClr val="tx1"/>
                </a:solidFill>
              </a:rPr>
              <a:t>Fill</a:t>
            </a:r>
            <a:r>
              <a:rPr lang="hr-HR" dirty="0">
                <a:solidFill>
                  <a:schemeClr val="tx1"/>
                </a:solidFill>
              </a:rPr>
              <a:t> </a:t>
            </a:r>
            <a:r>
              <a:rPr lang="hr-HR" dirty="0" err="1">
                <a:solidFill>
                  <a:schemeClr val="tx1"/>
                </a:solidFill>
              </a:rPr>
              <a:t>in</a:t>
            </a:r>
            <a:r>
              <a:rPr lang="hr-HR" dirty="0">
                <a:solidFill>
                  <a:schemeClr val="tx1"/>
                </a:solidFill>
              </a:rPr>
              <a:t> </a:t>
            </a:r>
            <a:r>
              <a:rPr lang="hr-HR" dirty="0" err="1">
                <a:solidFill>
                  <a:schemeClr val="tx1"/>
                </a:solidFill>
              </a:rPr>
              <a:t>the</a:t>
            </a:r>
            <a:r>
              <a:rPr lang="hr-HR" dirty="0">
                <a:solidFill>
                  <a:schemeClr val="tx1"/>
                </a:solidFill>
              </a:rPr>
              <a:t> </a:t>
            </a:r>
            <a:r>
              <a:rPr lang="hr-HR" dirty="0" err="1">
                <a:solidFill>
                  <a:schemeClr val="tx1"/>
                </a:solidFill>
              </a:rPr>
              <a:t>needed</a:t>
            </a:r>
            <a:r>
              <a:rPr lang="hr-HR" dirty="0">
                <a:solidFill>
                  <a:schemeClr val="tx1"/>
                </a:solidFill>
              </a:rPr>
              <a:t> </a:t>
            </a:r>
            <a:r>
              <a:rPr lang="hr-HR" dirty="0" err="1">
                <a:solidFill>
                  <a:schemeClr val="tx1"/>
                </a:solidFill>
              </a:rPr>
              <a:t>information</a:t>
            </a:r>
            <a:r>
              <a:rPr lang="hr-HR" dirty="0">
                <a:solidFill>
                  <a:schemeClr val="tx1"/>
                </a:solidFill>
              </a:rPr>
              <a:t> (personal </a:t>
            </a:r>
            <a:r>
              <a:rPr lang="hr-HR" dirty="0" err="1">
                <a:solidFill>
                  <a:schemeClr val="tx1"/>
                </a:solidFill>
              </a:rPr>
              <a:t>information</a:t>
            </a:r>
            <a:r>
              <a:rPr lang="hr-HR" dirty="0">
                <a:solidFill>
                  <a:schemeClr val="tx1"/>
                </a:solidFill>
              </a:rPr>
              <a:t>, </a:t>
            </a:r>
            <a:r>
              <a:rPr lang="hr-HR" dirty="0" err="1">
                <a:solidFill>
                  <a:schemeClr val="tx1"/>
                </a:solidFill>
              </a:rPr>
              <a:t>courses</a:t>
            </a:r>
            <a:r>
              <a:rPr lang="hr-HR" dirty="0">
                <a:solidFill>
                  <a:schemeClr val="tx1"/>
                </a:solidFill>
              </a:rPr>
              <a:t> </a:t>
            </a:r>
            <a:r>
              <a:rPr lang="hr-HR" dirty="0" err="1">
                <a:solidFill>
                  <a:schemeClr val="tx1"/>
                </a:solidFill>
              </a:rPr>
              <a:t>deleted</a:t>
            </a:r>
            <a:r>
              <a:rPr lang="hr-HR" dirty="0">
                <a:solidFill>
                  <a:schemeClr val="tx1"/>
                </a:solidFill>
              </a:rPr>
              <a:t>, </a:t>
            </a:r>
            <a:r>
              <a:rPr lang="hr-HR" dirty="0" err="1">
                <a:solidFill>
                  <a:schemeClr val="tx1"/>
                </a:solidFill>
              </a:rPr>
              <a:t>courses</a:t>
            </a:r>
            <a:r>
              <a:rPr lang="hr-HR" dirty="0">
                <a:solidFill>
                  <a:schemeClr val="tx1"/>
                </a:solidFill>
              </a:rPr>
              <a:t> </a:t>
            </a:r>
            <a:r>
              <a:rPr lang="hr-HR" dirty="0" err="1">
                <a:solidFill>
                  <a:schemeClr val="tx1"/>
                </a:solidFill>
              </a:rPr>
              <a:t>added</a:t>
            </a:r>
            <a:r>
              <a:rPr lang="hr-HR" dirty="0">
                <a:solidFill>
                  <a:schemeClr val="tx1"/>
                </a:solidFill>
              </a:rPr>
              <a:t>)</a:t>
            </a:r>
          </a:p>
          <a:p>
            <a:r>
              <a:rPr lang="hr-HR" dirty="0" err="1">
                <a:solidFill>
                  <a:schemeClr val="tx1"/>
                </a:solidFill>
              </a:rPr>
              <a:t>Sign</a:t>
            </a:r>
            <a:r>
              <a:rPr lang="hr-HR" dirty="0">
                <a:solidFill>
                  <a:schemeClr val="tx1"/>
                </a:solidFill>
              </a:rPr>
              <a:t> </a:t>
            </a:r>
            <a:r>
              <a:rPr lang="hr-HR" dirty="0" err="1">
                <a:solidFill>
                  <a:schemeClr val="tx1"/>
                </a:solidFill>
              </a:rPr>
              <a:t>the</a:t>
            </a:r>
            <a:r>
              <a:rPr lang="hr-HR" dirty="0">
                <a:solidFill>
                  <a:schemeClr val="tx1"/>
                </a:solidFill>
              </a:rPr>
              <a:t> </a:t>
            </a:r>
            <a:r>
              <a:rPr lang="hr-HR" dirty="0" err="1">
                <a:solidFill>
                  <a:schemeClr val="tx1"/>
                </a:solidFill>
              </a:rPr>
              <a:t>document</a:t>
            </a:r>
            <a:endParaRPr lang="hr-HR" dirty="0">
              <a:solidFill>
                <a:schemeClr val="tx1"/>
              </a:solidFill>
            </a:endParaRPr>
          </a:p>
          <a:p>
            <a:r>
              <a:rPr lang="hr-HR" dirty="0" err="1">
                <a:solidFill>
                  <a:schemeClr val="tx1"/>
                </a:solidFill>
              </a:rPr>
              <a:t>Bring</a:t>
            </a:r>
            <a:r>
              <a:rPr lang="hr-HR" dirty="0">
                <a:solidFill>
                  <a:schemeClr val="tx1"/>
                </a:solidFill>
              </a:rPr>
              <a:t> </a:t>
            </a:r>
            <a:r>
              <a:rPr lang="hr-HR" dirty="0" err="1">
                <a:solidFill>
                  <a:schemeClr val="tx1"/>
                </a:solidFill>
              </a:rPr>
              <a:t>it</a:t>
            </a:r>
            <a:r>
              <a:rPr lang="hr-HR" dirty="0">
                <a:solidFill>
                  <a:schemeClr val="tx1"/>
                </a:solidFill>
              </a:rPr>
              <a:t> to </a:t>
            </a:r>
            <a:r>
              <a:rPr lang="hr-HR" dirty="0" err="1">
                <a:solidFill>
                  <a:schemeClr val="tx1"/>
                </a:solidFill>
              </a:rPr>
              <a:t>the</a:t>
            </a:r>
            <a:r>
              <a:rPr lang="hr-HR" dirty="0">
                <a:solidFill>
                  <a:schemeClr val="tx1"/>
                </a:solidFill>
              </a:rPr>
              <a:t> Office for International </a:t>
            </a:r>
            <a:r>
              <a:rPr lang="hr-HR" dirty="0" err="1">
                <a:solidFill>
                  <a:schemeClr val="tx1"/>
                </a:solidFill>
              </a:rPr>
              <a:t>Cooperation</a:t>
            </a:r>
            <a:r>
              <a:rPr lang="hr-HR" dirty="0">
                <a:solidFill>
                  <a:schemeClr val="tx1"/>
                </a:solidFill>
              </a:rPr>
              <a:t> to </a:t>
            </a:r>
            <a:r>
              <a:rPr lang="hr-HR" dirty="0" err="1">
                <a:solidFill>
                  <a:schemeClr val="tx1"/>
                </a:solidFill>
              </a:rPr>
              <a:t>receive</a:t>
            </a:r>
            <a:r>
              <a:rPr lang="hr-HR" dirty="0">
                <a:solidFill>
                  <a:schemeClr val="tx1"/>
                </a:solidFill>
              </a:rPr>
              <a:t> </a:t>
            </a:r>
            <a:r>
              <a:rPr lang="hr-HR" dirty="0" err="1">
                <a:solidFill>
                  <a:schemeClr val="tx1"/>
                </a:solidFill>
              </a:rPr>
              <a:t>the</a:t>
            </a:r>
            <a:r>
              <a:rPr lang="hr-HR" dirty="0">
                <a:solidFill>
                  <a:schemeClr val="tx1"/>
                </a:solidFill>
              </a:rPr>
              <a:t> ECTS </a:t>
            </a:r>
            <a:r>
              <a:rPr lang="hr-HR" dirty="0" err="1">
                <a:solidFill>
                  <a:schemeClr val="tx1"/>
                </a:solidFill>
              </a:rPr>
              <a:t>Coordinator’s</a:t>
            </a:r>
            <a:r>
              <a:rPr lang="hr-HR" dirty="0">
                <a:solidFill>
                  <a:schemeClr val="tx1"/>
                </a:solidFill>
              </a:rPr>
              <a:t> signature</a:t>
            </a:r>
          </a:p>
          <a:p>
            <a:r>
              <a:rPr lang="hr-HR" dirty="0" err="1">
                <a:solidFill>
                  <a:schemeClr val="tx1"/>
                </a:solidFill>
              </a:rPr>
              <a:t>Send</a:t>
            </a:r>
            <a:r>
              <a:rPr lang="hr-HR" dirty="0">
                <a:solidFill>
                  <a:schemeClr val="tx1"/>
                </a:solidFill>
              </a:rPr>
              <a:t> </a:t>
            </a:r>
            <a:r>
              <a:rPr lang="hr-HR" dirty="0" err="1">
                <a:solidFill>
                  <a:schemeClr val="tx1"/>
                </a:solidFill>
              </a:rPr>
              <a:t>the</a:t>
            </a:r>
            <a:r>
              <a:rPr lang="hr-HR" dirty="0">
                <a:solidFill>
                  <a:schemeClr val="tx1"/>
                </a:solidFill>
              </a:rPr>
              <a:t> </a:t>
            </a:r>
            <a:r>
              <a:rPr lang="hr-HR" dirty="0" err="1">
                <a:solidFill>
                  <a:schemeClr val="tx1"/>
                </a:solidFill>
              </a:rPr>
              <a:t>Learning</a:t>
            </a:r>
            <a:r>
              <a:rPr lang="hr-HR" dirty="0">
                <a:solidFill>
                  <a:schemeClr val="tx1"/>
                </a:solidFill>
              </a:rPr>
              <a:t> </a:t>
            </a:r>
            <a:r>
              <a:rPr lang="hr-HR" dirty="0" err="1">
                <a:solidFill>
                  <a:schemeClr val="tx1"/>
                </a:solidFill>
              </a:rPr>
              <a:t>Agreement</a:t>
            </a:r>
            <a:r>
              <a:rPr lang="hr-HR" dirty="0">
                <a:solidFill>
                  <a:schemeClr val="tx1"/>
                </a:solidFill>
              </a:rPr>
              <a:t> to </a:t>
            </a:r>
            <a:r>
              <a:rPr lang="hr-HR" dirty="0" err="1">
                <a:solidFill>
                  <a:schemeClr val="tx1"/>
                </a:solidFill>
              </a:rPr>
              <a:t>your</a:t>
            </a:r>
            <a:r>
              <a:rPr lang="hr-HR" dirty="0">
                <a:solidFill>
                  <a:schemeClr val="tx1"/>
                </a:solidFill>
              </a:rPr>
              <a:t> home </a:t>
            </a:r>
            <a:r>
              <a:rPr lang="hr-HR" dirty="0" err="1">
                <a:solidFill>
                  <a:schemeClr val="tx1"/>
                </a:solidFill>
              </a:rPr>
              <a:t>faculty</a:t>
            </a:r>
            <a:r>
              <a:rPr lang="hr-HR" dirty="0">
                <a:solidFill>
                  <a:schemeClr val="tx1"/>
                </a:solidFill>
              </a:rPr>
              <a:t> </a:t>
            </a:r>
            <a:r>
              <a:rPr lang="hr-HR" dirty="0" err="1">
                <a:solidFill>
                  <a:schemeClr val="tx1"/>
                </a:solidFill>
              </a:rPr>
              <a:t>coordinator</a:t>
            </a:r>
            <a:r>
              <a:rPr lang="hr-HR" dirty="0">
                <a:solidFill>
                  <a:schemeClr val="tx1"/>
                </a:solidFill>
              </a:rPr>
              <a:t> </a:t>
            </a:r>
            <a:r>
              <a:rPr lang="hr-HR" dirty="0" err="1">
                <a:solidFill>
                  <a:schemeClr val="tx1"/>
                </a:solidFill>
              </a:rPr>
              <a:t>so</a:t>
            </a:r>
            <a:r>
              <a:rPr lang="hr-HR" dirty="0">
                <a:solidFill>
                  <a:schemeClr val="tx1"/>
                </a:solidFill>
              </a:rPr>
              <a:t> he </a:t>
            </a:r>
            <a:r>
              <a:rPr lang="hr-HR" dirty="0" err="1">
                <a:solidFill>
                  <a:schemeClr val="tx1"/>
                </a:solidFill>
              </a:rPr>
              <a:t>can</a:t>
            </a:r>
            <a:r>
              <a:rPr lang="hr-HR" dirty="0">
                <a:solidFill>
                  <a:schemeClr val="tx1"/>
                </a:solidFill>
              </a:rPr>
              <a:t> </a:t>
            </a:r>
            <a:r>
              <a:rPr lang="hr-HR" dirty="0" err="1">
                <a:solidFill>
                  <a:schemeClr val="tx1"/>
                </a:solidFill>
              </a:rPr>
              <a:t>sign</a:t>
            </a:r>
            <a:r>
              <a:rPr lang="hr-HR" dirty="0">
                <a:solidFill>
                  <a:schemeClr val="tx1"/>
                </a:solidFill>
              </a:rPr>
              <a:t> </a:t>
            </a:r>
            <a:r>
              <a:rPr lang="hr-HR" dirty="0" err="1">
                <a:solidFill>
                  <a:schemeClr val="tx1"/>
                </a:solidFill>
              </a:rPr>
              <a:t>it</a:t>
            </a:r>
            <a:endParaRPr lang="hr-HR" dirty="0">
              <a:solidFill>
                <a:schemeClr val="tx1"/>
              </a:solidFill>
            </a:endParaRPr>
          </a:p>
          <a:p>
            <a:r>
              <a:rPr lang="hr-HR" dirty="0" err="1">
                <a:solidFill>
                  <a:schemeClr val="tx1"/>
                </a:solidFill>
              </a:rPr>
              <a:t>Send</a:t>
            </a:r>
            <a:r>
              <a:rPr lang="hr-HR" dirty="0">
                <a:solidFill>
                  <a:schemeClr val="tx1"/>
                </a:solidFill>
              </a:rPr>
              <a:t> </a:t>
            </a:r>
            <a:r>
              <a:rPr lang="hr-HR" dirty="0" err="1">
                <a:solidFill>
                  <a:schemeClr val="tx1"/>
                </a:solidFill>
              </a:rPr>
              <a:t>the</a:t>
            </a:r>
            <a:r>
              <a:rPr lang="hr-HR" dirty="0">
                <a:solidFill>
                  <a:schemeClr val="tx1"/>
                </a:solidFill>
              </a:rPr>
              <a:t> </a:t>
            </a:r>
            <a:r>
              <a:rPr lang="hr-HR" dirty="0" err="1">
                <a:solidFill>
                  <a:schemeClr val="tx1"/>
                </a:solidFill>
              </a:rPr>
              <a:t>scanned</a:t>
            </a:r>
            <a:r>
              <a:rPr lang="hr-HR" dirty="0">
                <a:solidFill>
                  <a:schemeClr val="tx1"/>
                </a:solidFill>
              </a:rPr>
              <a:t> </a:t>
            </a:r>
            <a:r>
              <a:rPr lang="hr-HR" dirty="0" err="1">
                <a:solidFill>
                  <a:schemeClr val="tx1"/>
                </a:solidFill>
              </a:rPr>
              <a:t>copy</a:t>
            </a:r>
            <a:r>
              <a:rPr lang="hr-HR" dirty="0">
                <a:solidFill>
                  <a:schemeClr val="tx1"/>
                </a:solidFill>
              </a:rPr>
              <a:t> </a:t>
            </a:r>
            <a:r>
              <a:rPr lang="hr-HR" dirty="0" err="1">
                <a:solidFill>
                  <a:schemeClr val="tx1"/>
                </a:solidFill>
              </a:rPr>
              <a:t>of</a:t>
            </a:r>
            <a:r>
              <a:rPr lang="hr-HR" dirty="0">
                <a:solidFill>
                  <a:schemeClr val="tx1"/>
                </a:solidFill>
              </a:rPr>
              <a:t> </a:t>
            </a:r>
            <a:r>
              <a:rPr lang="hr-HR" dirty="0" err="1">
                <a:solidFill>
                  <a:schemeClr val="tx1"/>
                </a:solidFill>
              </a:rPr>
              <a:t>the</a:t>
            </a:r>
            <a:r>
              <a:rPr lang="hr-HR" dirty="0">
                <a:solidFill>
                  <a:schemeClr val="tx1"/>
                </a:solidFill>
              </a:rPr>
              <a:t> </a:t>
            </a:r>
            <a:r>
              <a:rPr lang="hr-HR" dirty="0" err="1">
                <a:solidFill>
                  <a:schemeClr val="tx1"/>
                </a:solidFill>
              </a:rPr>
              <a:t>signed</a:t>
            </a:r>
            <a:r>
              <a:rPr lang="hr-HR" dirty="0">
                <a:solidFill>
                  <a:schemeClr val="tx1"/>
                </a:solidFill>
              </a:rPr>
              <a:t> LA to </a:t>
            </a:r>
            <a:r>
              <a:rPr lang="hr-HR" dirty="0" err="1">
                <a:solidFill>
                  <a:schemeClr val="tx1"/>
                </a:solidFill>
              </a:rPr>
              <a:t>the</a:t>
            </a:r>
            <a:r>
              <a:rPr lang="hr-HR" dirty="0">
                <a:solidFill>
                  <a:schemeClr val="tx1"/>
                </a:solidFill>
              </a:rPr>
              <a:t> </a:t>
            </a:r>
            <a:r>
              <a:rPr lang="hr-HR" dirty="0">
                <a:hlinkClick r:id="rId3"/>
              </a:rPr>
              <a:t>exchange@fpzg.hr</a:t>
            </a:r>
            <a:endParaRPr lang="hr-HR" dirty="0"/>
          </a:p>
        </p:txBody>
      </p:sp>
    </p:spTree>
    <p:extLst>
      <p:ext uri="{BB962C8B-B14F-4D97-AF65-F5344CB8AC3E}">
        <p14:creationId xmlns:p14="http://schemas.microsoft.com/office/powerpoint/2010/main" val="119309713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hr-HR" dirty="0" err="1"/>
              <a:t>Attending</a:t>
            </a:r>
            <a:r>
              <a:rPr lang="hr-HR" dirty="0"/>
              <a:t> </a:t>
            </a:r>
            <a:r>
              <a:rPr lang="hr-HR" dirty="0" err="1"/>
              <a:t>courses</a:t>
            </a:r>
            <a:r>
              <a:rPr lang="hr-HR" dirty="0"/>
              <a:t> at </a:t>
            </a:r>
            <a:r>
              <a:rPr lang="hr-HR" dirty="0" err="1"/>
              <a:t>other</a:t>
            </a:r>
            <a:r>
              <a:rPr lang="hr-HR" dirty="0"/>
              <a:t> </a:t>
            </a:r>
            <a:r>
              <a:rPr lang="hr-HR" dirty="0" err="1"/>
              <a:t>faculties</a:t>
            </a:r>
            <a:endParaRPr lang="hr-HR" dirty="0"/>
          </a:p>
        </p:txBody>
      </p:sp>
      <p:sp>
        <p:nvSpPr>
          <p:cNvPr id="3" name="Content Placeholder 2"/>
          <p:cNvSpPr>
            <a:spLocks noGrp="1"/>
          </p:cNvSpPr>
          <p:nvPr>
            <p:ph idx="1"/>
          </p:nvPr>
        </p:nvSpPr>
        <p:spPr/>
        <p:txBody>
          <a:bodyPr>
            <a:normAutofit/>
          </a:bodyPr>
          <a:lstStyle/>
          <a:p>
            <a:r>
              <a:rPr lang="hr-HR" sz="2800" dirty="0">
                <a:solidFill>
                  <a:schemeClr val="tx1"/>
                </a:solidFill>
              </a:rPr>
              <a:t>International </a:t>
            </a:r>
            <a:r>
              <a:rPr lang="hr-HR" sz="2800" dirty="0" err="1">
                <a:solidFill>
                  <a:schemeClr val="tx1"/>
                </a:solidFill>
              </a:rPr>
              <a:t>students</a:t>
            </a:r>
            <a:r>
              <a:rPr lang="hr-HR" sz="2800" dirty="0">
                <a:solidFill>
                  <a:schemeClr val="tx1"/>
                </a:solidFill>
              </a:rPr>
              <a:t> </a:t>
            </a:r>
            <a:r>
              <a:rPr lang="hr-HR" sz="2800" dirty="0" err="1">
                <a:solidFill>
                  <a:schemeClr val="tx1"/>
                </a:solidFill>
              </a:rPr>
              <a:t>can</a:t>
            </a:r>
            <a:r>
              <a:rPr lang="hr-HR" sz="2800" dirty="0">
                <a:solidFill>
                  <a:schemeClr val="tx1"/>
                </a:solidFill>
              </a:rPr>
              <a:t> </a:t>
            </a:r>
            <a:r>
              <a:rPr lang="hr-HR" sz="2800" dirty="0" err="1">
                <a:solidFill>
                  <a:schemeClr val="tx1"/>
                </a:solidFill>
              </a:rPr>
              <a:t>attend</a:t>
            </a:r>
            <a:r>
              <a:rPr lang="hr-HR" sz="2800" dirty="0">
                <a:solidFill>
                  <a:schemeClr val="tx1"/>
                </a:solidFill>
              </a:rPr>
              <a:t> </a:t>
            </a:r>
            <a:r>
              <a:rPr lang="hr-HR" sz="2800" dirty="0" err="1">
                <a:solidFill>
                  <a:schemeClr val="tx1"/>
                </a:solidFill>
              </a:rPr>
              <a:t>up</a:t>
            </a:r>
            <a:r>
              <a:rPr lang="hr-HR" sz="2800" dirty="0">
                <a:solidFill>
                  <a:schemeClr val="tx1"/>
                </a:solidFill>
              </a:rPr>
              <a:t> to </a:t>
            </a:r>
            <a:r>
              <a:rPr lang="hr-HR" sz="2800" dirty="0" err="1">
                <a:solidFill>
                  <a:schemeClr val="tx1"/>
                </a:solidFill>
              </a:rPr>
              <a:t>two</a:t>
            </a:r>
            <a:r>
              <a:rPr lang="hr-HR" sz="2800" dirty="0">
                <a:solidFill>
                  <a:schemeClr val="tx1"/>
                </a:solidFill>
              </a:rPr>
              <a:t> </a:t>
            </a:r>
            <a:r>
              <a:rPr lang="hr-HR" sz="2800" dirty="0" err="1">
                <a:solidFill>
                  <a:schemeClr val="tx1"/>
                </a:solidFill>
              </a:rPr>
              <a:t>courses</a:t>
            </a:r>
            <a:r>
              <a:rPr lang="hr-HR" sz="2800" dirty="0">
                <a:solidFill>
                  <a:schemeClr val="tx1"/>
                </a:solidFill>
              </a:rPr>
              <a:t> at </a:t>
            </a:r>
            <a:r>
              <a:rPr lang="hr-HR" sz="2800" dirty="0" err="1">
                <a:solidFill>
                  <a:schemeClr val="tx1"/>
                </a:solidFill>
              </a:rPr>
              <a:t>other</a:t>
            </a:r>
            <a:r>
              <a:rPr lang="hr-HR" sz="2800" dirty="0">
                <a:solidFill>
                  <a:schemeClr val="tx1"/>
                </a:solidFill>
              </a:rPr>
              <a:t> </a:t>
            </a:r>
            <a:r>
              <a:rPr lang="hr-HR" sz="2800" dirty="0" err="1">
                <a:solidFill>
                  <a:schemeClr val="tx1"/>
                </a:solidFill>
              </a:rPr>
              <a:t>faculties</a:t>
            </a:r>
            <a:endParaRPr lang="hr-HR" sz="2800" dirty="0">
              <a:solidFill>
                <a:schemeClr val="tx1"/>
              </a:solidFill>
            </a:endParaRPr>
          </a:p>
          <a:p>
            <a:r>
              <a:rPr lang="hr-HR" sz="2800" dirty="0" err="1">
                <a:solidFill>
                  <a:schemeClr val="tx1"/>
                </a:solidFill>
              </a:rPr>
              <a:t>Students</a:t>
            </a:r>
            <a:r>
              <a:rPr lang="hr-HR" sz="2800" dirty="0">
                <a:solidFill>
                  <a:schemeClr val="tx1"/>
                </a:solidFill>
              </a:rPr>
              <a:t> </a:t>
            </a:r>
            <a:r>
              <a:rPr lang="hr-HR" sz="2800" dirty="0" err="1">
                <a:solidFill>
                  <a:schemeClr val="tx1"/>
                </a:solidFill>
              </a:rPr>
              <a:t>who</a:t>
            </a:r>
            <a:r>
              <a:rPr lang="hr-HR" sz="2800" dirty="0">
                <a:solidFill>
                  <a:schemeClr val="tx1"/>
                </a:solidFill>
              </a:rPr>
              <a:t> </a:t>
            </a:r>
            <a:r>
              <a:rPr lang="hr-HR" sz="2800" dirty="0" err="1">
                <a:solidFill>
                  <a:schemeClr val="tx1"/>
                </a:solidFill>
              </a:rPr>
              <a:t>attend</a:t>
            </a:r>
            <a:r>
              <a:rPr lang="hr-HR" sz="2800" dirty="0">
                <a:solidFill>
                  <a:schemeClr val="tx1"/>
                </a:solidFill>
              </a:rPr>
              <a:t> </a:t>
            </a:r>
            <a:r>
              <a:rPr lang="hr-HR" sz="2800" dirty="0" err="1">
                <a:solidFill>
                  <a:schemeClr val="tx1"/>
                </a:solidFill>
              </a:rPr>
              <a:t>courses</a:t>
            </a:r>
            <a:r>
              <a:rPr lang="hr-HR" sz="2800" dirty="0">
                <a:solidFill>
                  <a:schemeClr val="tx1"/>
                </a:solidFill>
              </a:rPr>
              <a:t> at </a:t>
            </a:r>
            <a:r>
              <a:rPr lang="hr-HR" sz="2800" dirty="0" err="1">
                <a:solidFill>
                  <a:schemeClr val="tx1"/>
                </a:solidFill>
              </a:rPr>
              <a:t>other</a:t>
            </a:r>
            <a:r>
              <a:rPr lang="hr-HR" sz="2800" dirty="0">
                <a:solidFill>
                  <a:schemeClr val="tx1"/>
                </a:solidFill>
              </a:rPr>
              <a:t> </a:t>
            </a:r>
            <a:r>
              <a:rPr lang="hr-HR" sz="2800" dirty="0" err="1">
                <a:solidFill>
                  <a:schemeClr val="tx1"/>
                </a:solidFill>
              </a:rPr>
              <a:t>faculties</a:t>
            </a:r>
            <a:r>
              <a:rPr lang="hr-HR" sz="2800" dirty="0">
                <a:solidFill>
                  <a:schemeClr val="tx1"/>
                </a:solidFill>
              </a:rPr>
              <a:t> </a:t>
            </a:r>
            <a:r>
              <a:rPr lang="hr-HR" sz="2800" dirty="0" err="1">
                <a:solidFill>
                  <a:schemeClr val="tx1"/>
                </a:solidFill>
              </a:rPr>
              <a:t>have</a:t>
            </a:r>
            <a:r>
              <a:rPr lang="hr-HR" sz="2800" dirty="0">
                <a:solidFill>
                  <a:schemeClr val="tx1"/>
                </a:solidFill>
              </a:rPr>
              <a:t> to make separate </a:t>
            </a:r>
            <a:r>
              <a:rPr lang="hr-HR" sz="2800" dirty="0" err="1">
                <a:solidFill>
                  <a:schemeClr val="tx1"/>
                </a:solidFill>
              </a:rPr>
              <a:t>learning</a:t>
            </a:r>
            <a:r>
              <a:rPr lang="hr-HR" sz="2800" dirty="0">
                <a:solidFill>
                  <a:schemeClr val="tx1"/>
                </a:solidFill>
              </a:rPr>
              <a:t> </a:t>
            </a:r>
            <a:r>
              <a:rPr lang="hr-HR" sz="2800" dirty="0" err="1">
                <a:solidFill>
                  <a:schemeClr val="tx1"/>
                </a:solidFill>
              </a:rPr>
              <a:t>agreements</a:t>
            </a:r>
            <a:endParaRPr lang="hr-HR" sz="2800" dirty="0">
              <a:solidFill>
                <a:schemeClr val="tx1"/>
              </a:solidFill>
            </a:endParaRPr>
          </a:p>
        </p:txBody>
      </p:sp>
    </p:spTree>
    <p:extLst>
      <p:ext uri="{BB962C8B-B14F-4D97-AF65-F5344CB8AC3E}">
        <p14:creationId xmlns:p14="http://schemas.microsoft.com/office/powerpoint/2010/main" val="69144150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hr-HR" dirty="0" err="1"/>
              <a:t>Things</a:t>
            </a:r>
            <a:r>
              <a:rPr lang="hr-HR" dirty="0"/>
              <a:t> to do at </a:t>
            </a:r>
            <a:r>
              <a:rPr lang="hr-HR" dirty="0" err="1"/>
              <a:t>the</a:t>
            </a:r>
            <a:r>
              <a:rPr lang="hr-HR" dirty="0"/>
              <a:t> </a:t>
            </a:r>
            <a:r>
              <a:rPr lang="hr-HR" dirty="0" err="1"/>
              <a:t>Faculty</a:t>
            </a:r>
            <a:r>
              <a:rPr lang="hr-HR" dirty="0"/>
              <a:t> </a:t>
            </a:r>
            <a:r>
              <a:rPr lang="hr-HR" dirty="0" err="1"/>
              <a:t>of</a:t>
            </a:r>
            <a:r>
              <a:rPr lang="hr-HR" dirty="0"/>
              <a:t> </a:t>
            </a:r>
            <a:r>
              <a:rPr lang="hr-HR" dirty="0" err="1"/>
              <a:t>Political</a:t>
            </a:r>
            <a:r>
              <a:rPr lang="hr-HR" dirty="0"/>
              <a:t> Science:</a:t>
            </a:r>
          </a:p>
        </p:txBody>
      </p:sp>
      <p:sp>
        <p:nvSpPr>
          <p:cNvPr id="3" name="Content Placeholder 2"/>
          <p:cNvSpPr>
            <a:spLocks noGrp="1"/>
          </p:cNvSpPr>
          <p:nvPr>
            <p:ph idx="1"/>
          </p:nvPr>
        </p:nvSpPr>
        <p:spPr/>
        <p:txBody>
          <a:bodyPr>
            <a:normAutofit/>
          </a:bodyPr>
          <a:lstStyle/>
          <a:p>
            <a:r>
              <a:rPr lang="hr-HR" sz="2800" dirty="0" err="1">
                <a:solidFill>
                  <a:schemeClr val="tx1"/>
                </a:solidFill>
              </a:rPr>
              <a:t>Pick</a:t>
            </a:r>
            <a:r>
              <a:rPr lang="hr-HR" sz="2800" dirty="0">
                <a:solidFill>
                  <a:schemeClr val="tx1"/>
                </a:solidFill>
              </a:rPr>
              <a:t> </a:t>
            </a:r>
            <a:r>
              <a:rPr lang="hr-HR" sz="2800" dirty="0" err="1">
                <a:solidFill>
                  <a:schemeClr val="tx1"/>
                </a:solidFill>
              </a:rPr>
              <a:t>up</a:t>
            </a:r>
            <a:r>
              <a:rPr lang="hr-HR" sz="2800" dirty="0">
                <a:solidFill>
                  <a:schemeClr val="tx1"/>
                </a:solidFill>
              </a:rPr>
              <a:t> </a:t>
            </a:r>
            <a:r>
              <a:rPr lang="hr-HR" sz="2800" dirty="0" err="1">
                <a:solidFill>
                  <a:schemeClr val="tx1"/>
                </a:solidFill>
              </a:rPr>
              <a:t>the</a:t>
            </a:r>
            <a:r>
              <a:rPr lang="hr-HR" sz="2800" dirty="0">
                <a:solidFill>
                  <a:schemeClr val="tx1"/>
                </a:solidFill>
              </a:rPr>
              <a:t> </a:t>
            </a:r>
            <a:r>
              <a:rPr lang="hr-HR" sz="2800" dirty="0" err="1">
                <a:solidFill>
                  <a:schemeClr val="tx1"/>
                </a:solidFill>
              </a:rPr>
              <a:t>Horizontal</a:t>
            </a:r>
            <a:r>
              <a:rPr lang="hr-HR" sz="2800" dirty="0">
                <a:solidFill>
                  <a:schemeClr val="tx1"/>
                </a:solidFill>
              </a:rPr>
              <a:t> </a:t>
            </a:r>
            <a:r>
              <a:rPr lang="hr-HR" sz="2800" dirty="0" err="1">
                <a:solidFill>
                  <a:schemeClr val="tx1"/>
                </a:solidFill>
              </a:rPr>
              <a:t>mobility</a:t>
            </a:r>
            <a:r>
              <a:rPr lang="hr-HR" sz="2800" dirty="0">
                <a:solidFill>
                  <a:schemeClr val="tx1"/>
                </a:solidFill>
              </a:rPr>
              <a:t> </a:t>
            </a:r>
            <a:r>
              <a:rPr lang="hr-HR" sz="2800" dirty="0" err="1">
                <a:solidFill>
                  <a:schemeClr val="tx1"/>
                </a:solidFill>
              </a:rPr>
              <a:t>form</a:t>
            </a:r>
            <a:r>
              <a:rPr lang="hr-HR" sz="2800" dirty="0">
                <a:solidFill>
                  <a:schemeClr val="tx1"/>
                </a:solidFill>
              </a:rPr>
              <a:t> at </a:t>
            </a:r>
            <a:r>
              <a:rPr lang="hr-HR" sz="2800" dirty="0" err="1">
                <a:solidFill>
                  <a:schemeClr val="tx1"/>
                </a:solidFill>
              </a:rPr>
              <a:t>the</a:t>
            </a:r>
            <a:r>
              <a:rPr lang="hr-HR" sz="2800" dirty="0">
                <a:solidFill>
                  <a:schemeClr val="tx1"/>
                </a:solidFill>
              </a:rPr>
              <a:t> Office for International </a:t>
            </a:r>
            <a:r>
              <a:rPr lang="hr-HR" sz="2800" dirty="0" err="1">
                <a:solidFill>
                  <a:schemeClr val="tx1"/>
                </a:solidFill>
              </a:rPr>
              <a:t>Cooperation</a:t>
            </a:r>
            <a:endParaRPr lang="hr-HR" sz="2800" dirty="0">
              <a:solidFill>
                <a:schemeClr val="tx1"/>
              </a:solidFill>
            </a:endParaRPr>
          </a:p>
          <a:p>
            <a:r>
              <a:rPr lang="hr-HR" sz="2800" dirty="0" err="1">
                <a:solidFill>
                  <a:schemeClr val="tx1"/>
                </a:solidFill>
              </a:rPr>
              <a:t>Fill</a:t>
            </a:r>
            <a:r>
              <a:rPr lang="hr-HR" sz="2800" dirty="0">
                <a:solidFill>
                  <a:schemeClr val="tx1"/>
                </a:solidFill>
              </a:rPr>
              <a:t> </a:t>
            </a:r>
            <a:r>
              <a:rPr lang="hr-HR" sz="2800" dirty="0" err="1">
                <a:solidFill>
                  <a:schemeClr val="tx1"/>
                </a:solidFill>
              </a:rPr>
              <a:t>in</a:t>
            </a:r>
            <a:r>
              <a:rPr lang="hr-HR" sz="2800" dirty="0">
                <a:solidFill>
                  <a:schemeClr val="tx1"/>
                </a:solidFill>
              </a:rPr>
              <a:t> </a:t>
            </a:r>
            <a:r>
              <a:rPr lang="hr-HR" sz="2800" dirty="0" err="1">
                <a:solidFill>
                  <a:schemeClr val="tx1"/>
                </a:solidFill>
              </a:rPr>
              <a:t>the</a:t>
            </a:r>
            <a:r>
              <a:rPr lang="hr-HR" sz="2800" dirty="0">
                <a:solidFill>
                  <a:schemeClr val="tx1"/>
                </a:solidFill>
              </a:rPr>
              <a:t> </a:t>
            </a:r>
            <a:r>
              <a:rPr lang="hr-HR" sz="2800" dirty="0" err="1">
                <a:solidFill>
                  <a:schemeClr val="tx1"/>
                </a:solidFill>
              </a:rPr>
              <a:t>Student’s</a:t>
            </a:r>
            <a:r>
              <a:rPr lang="hr-HR" sz="2800" dirty="0">
                <a:solidFill>
                  <a:schemeClr val="tx1"/>
                </a:solidFill>
              </a:rPr>
              <a:t> data </a:t>
            </a:r>
            <a:r>
              <a:rPr lang="hr-HR" sz="2800" dirty="0" err="1">
                <a:solidFill>
                  <a:schemeClr val="tx1"/>
                </a:solidFill>
              </a:rPr>
              <a:t>part</a:t>
            </a:r>
            <a:r>
              <a:rPr lang="hr-HR" sz="2800" dirty="0">
                <a:solidFill>
                  <a:schemeClr val="tx1"/>
                </a:solidFill>
              </a:rPr>
              <a:t> </a:t>
            </a:r>
            <a:r>
              <a:rPr lang="hr-HR" sz="2800" dirty="0" err="1">
                <a:solidFill>
                  <a:schemeClr val="tx1"/>
                </a:solidFill>
              </a:rPr>
              <a:t>of</a:t>
            </a:r>
            <a:r>
              <a:rPr lang="hr-HR" sz="2800" dirty="0">
                <a:solidFill>
                  <a:schemeClr val="tx1"/>
                </a:solidFill>
              </a:rPr>
              <a:t> </a:t>
            </a:r>
            <a:r>
              <a:rPr lang="hr-HR" sz="2800" dirty="0" err="1">
                <a:solidFill>
                  <a:schemeClr val="tx1"/>
                </a:solidFill>
              </a:rPr>
              <a:t>the</a:t>
            </a:r>
            <a:r>
              <a:rPr lang="hr-HR" sz="2800" dirty="0">
                <a:solidFill>
                  <a:schemeClr val="tx1"/>
                </a:solidFill>
              </a:rPr>
              <a:t> </a:t>
            </a:r>
            <a:r>
              <a:rPr lang="hr-HR" sz="2800" dirty="0" err="1">
                <a:solidFill>
                  <a:schemeClr val="tx1"/>
                </a:solidFill>
              </a:rPr>
              <a:t>form</a:t>
            </a:r>
            <a:endParaRPr lang="hr-HR" sz="2800" dirty="0">
              <a:solidFill>
                <a:schemeClr val="tx1"/>
              </a:solidFill>
            </a:endParaRPr>
          </a:p>
          <a:p>
            <a:r>
              <a:rPr lang="hr-HR" sz="2800" dirty="0" err="1">
                <a:solidFill>
                  <a:schemeClr val="tx1"/>
                </a:solidFill>
              </a:rPr>
              <a:t>Bring</a:t>
            </a:r>
            <a:r>
              <a:rPr lang="hr-HR" sz="2800" dirty="0">
                <a:solidFill>
                  <a:schemeClr val="tx1"/>
                </a:solidFill>
              </a:rPr>
              <a:t> </a:t>
            </a:r>
            <a:r>
              <a:rPr lang="hr-HR" sz="2800" dirty="0" err="1">
                <a:solidFill>
                  <a:schemeClr val="tx1"/>
                </a:solidFill>
              </a:rPr>
              <a:t>it</a:t>
            </a:r>
            <a:r>
              <a:rPr lang="hr-HR" sz="2800" dirty="0">
                <a:solidFill>
                  <a:schemeClr val="tx1"/>
                </a:solidFill>
              </a:rPr>
              <a:t> to </a:t>
            </a:r>
            <a:r>
              <a:rPr lang="hr-HR" sz="2800" dirty="0" err="1">
                <a:solidFill>
                  <a:schemeClr val="tx1"/>
                </a:solidFill>
              </a:rPr>
              <a:t>the</a:t>
            </a:r>
            <a:r>
              <a:rPr lang="hr-HR" sz="2800" dirty="0">
                <a:solidFill>
                  <a:schemeClr val="tx1"/>
                </a:solidFill>
              </a:rPr>
              <a:t> </a:t>
            </a:r>
            <a:r>
              <a:rPr lang="hr-HR" sz="2800" dirty="0" err="1">
                <a:solidFill>
                  <a:schemeClr val="tx1"/>
                </a:solidFill>
              </a:rPr>
              <a:t>Admission</a:t>
            </a:r>
            <a:r>
              <a:rPr lang="hr-HR" sz="2800" dirty="0">
                <a:solidFill>
                  <a:schemeClr val="tx1"/>
                </a:solidFill>
              </a:rPr>
              <a:t> Office to </a:t>
            </a:r>
            <a:r>
              <a:rPr lang="hr-HR" sz="2800" dirty="0" err="1">
                <a:solidFill>
                  <a:schemeClr val="tx1"/>
                </a:solidFill>
              </a:rPr>
              <a:t>have</a:t>
            </a:r>
            <a:r>
              <a:rPr lang="hr-HR" sz="2800" dirty="0">
                <a:solidFill>
                  <a:schemeClr val="tx1"/>
                </a:solidFill>
              </a:rPr>
              <a:t> </a:t>
            </a:r>
            <a:r>
              <a:rPr lang="hr-HR" sz="2800" dirty="0" err="1">
                <a:solidFill>
                  <a:schemeClr val="tx1"/>
                </a:solidFill>
              </a:rPr>
              <a:t>it</a:t>
            </a:r>
            <a:r>
              <a:rPr lang="hr-HR" sz="2800" dirty="0">
                <a:solidFill>
                  <a:schemeClr val="tx1"/>
                </a:solidFill>
              </a:rPr>
              <a:t> </a:t>
            </a:r>
            <a:r>
              <a:rPr lang="hr-HR" sz="2800" dirty="0" err="1">
                <a:solidFill>
                  <a:schemeClr val="tx1"/>
                </a:solidFill>
              </a:rPr>
              <a:t>signed</a:t>
            </a:r>
            <a:r>
              <a:rPr lang="hr-HR" sz="2800" dirty="0">
                <a:solidFill>
                  <a:schemeClr val="tx1"/>
                </a:solidFill>
              </a:rPr>
              <a:t> and </a:t>
            </a:r>
            <a:r>
              <a:rPr lang="hr-HR" sz="2800" dirty="0" err="1">
                <a:solidFill>
                  <a:schemeClr val="tx1"/>
                </a:solidFill>
              </a:rPr>
              <a:t>stamped</a:t>
            </a:r>
            <a:endParaRPr lang="hr-HR" sz="2800" dirty="0">
              <a:solidFill>
                <a:schemeClr val="tx1"/>
              </a:solidFill>
            </a:endParaRPr>
          </a:p>
          <a:p>
            <a:r>
              <a:rPr lang="hr-HR" sz="2800" dirty="0">
                <a:solidFill>
                  <a:schemeClr val="tx1"/>
                </a:solidFill>
              </a:rPr>
              <a:t>Take </a:t>
            </a:r>
            <a:r>
              <a:rPr lang="hr-HR" sz="2800" dirty="0" err="1">
                <a:solidFill>
                  <a:schemeClr val="tx1"/>
                </a:solidFill>
              </a:rPr>
              <a:t>it</a:t>
            </a:r>
            <a:r>
              <a:rPr lang="hr-HR" sz="2800" dirty="0">
                <a:solidFill>
                  <a:schemeClr val="tx1"/>
                </a:solidFill>
              </a:rPr>
              <a:t> to </a:t>
            </a:r>
            <a:r>
              <a:rPr lang="hr-HR" sz="2800" dirty="0" err="1">
                <a:solidFill>
                  <a:schemeClr val="tx1"/>
                </a:solidFill>
              </a:rPr>
              <a:t>the</a:t>
            </a:r>
            <a:r>
              <a:rPr lang="hr-HR" sz="2800" dirty="0">
                <a:solidFill>
                  <a:schemeClr val="tx1"/>
                </a:solidFill>
              </a:rPr>
              <a:t> </a:t>
            </a:r>
            <a:r>
              <a:rPr lang="hr-HR" sz="2800" dirty="0" err="1">
                <a:solidFill>
                  <a:schemeClr val="tx1"/>
                </a:solidFill>
              </a:rPr>
              <a:t>Filing</a:t>
            </a:r>
            <a:r>
              <a:rPr lang="hr-HR" sz="2800" dirty="0">
                <a:solidFill>
                  <a:schemeClr val="tx1"/>
                </a:solidFill>
              </a:rPr>
              <a:t>/</a:t>
            </a:r>
            <a:r>
              <a:rPr lang="hr-HR" sz="2800" dirty="0" err="1">
                <a:solidFill>
                  <a:schemeClr val="tx1"/>
                </a:solidFill>
              </a:rPr>
              <a:t>Docket</a:t>
            </a:r>
            <a:r>
              <a:rPr lang="hr-HR" sz="2800" dirty="0">
                <a:solidFill>
                  <a:schemeClr val="tx1"/>
                </a:solidFill>
              </a:rPr>
              <a:t> Office (</a:t>
            </a:r>
            <a:r>
              <a:rPr lang="hr-HR" sz="2800" dirty="0" err="1">
                <a:solidFill>
                  <a:schemeClr val="tx1"/>
                </a:solidFill>
              </a:rPr>
              <a:t>first</a:t>
            </a:r>
            <a:r>
              <a:rPr lang="hr-HR" sz="2800" dirty="0">
                <a:solidFill>
                  <a:schemeClr val="tx1"/>
                </a:solidFill>
              </a:rPr>
              <a:t> </a:t>
            </a:r>
            <a:r>
              <a:rPr lang="hr-HR" sz="2800" dirty="0" err="1">
                <a:solidFill>
                  <a:schemeClr val="tx1"/>
                </a:solidFill>
              </a:rPr>
              <a:t>floor</a:t>
            </a:r>
            <a:r>
              <a:rPr lang="hr-HR" sz="2800" dirty="0">
                <a:solidFill>
                  <a:schemeClr val="tx1"/>
                </a:solidFill>
              </a:rPr>
              <a:t>, </a:t>
            </a:r>
            <a:r>
              <a:rPr lang="hr-HR" sz="2800" dirty="0" err="1">
                <a:solidFill>
                  <a:schemeClr val="tx1"/>
                </a:solidFill>
              </a:rPr>
              <a:t>the</a:t>
            </a:r>
            <a:r>
              <a:rPr lang="hr-HR" sz="2800" dirty="0">
                <a:solidFill>
                  <a:schemeClr val="tx1"/>
                </a:solidFill>
              </a:rPr>
              <a:t> </a:t>
            </a:r>
            <a:r>
              <a:rPr lang="hr-HR" sz="2800" dirty="0" err="1">
                <a:solidFill>
                  <a:schemeClr val="tx1"/>
                </a:solidFill>
              </a:rPr>
              <a:t>first</a:t>
            </a:r>
            <a:r>
              <a:rPr lang="hr-HR" sz="2800" dirty="0">
                <a:solidFill>
                  <a:schemeClr val="tx1"/>
                </a:solidFill>
              </a:rPr>
              <a:t> </a:t>
            </a:r>
            <a:r>
              <a:rPr lang="hr-HR" sz="2800" dirty="0" err="1">
                <a:solidFill>
                  <a:schemeClr val="tx1"/>
                </a:solidFill>
              </a:rPr>
              <a:t>door</a:t>
            </a:r>
            <a:r>
              <a:rPr lang="hr-HR" sz="2800" dirty="0">
                <a:solidFill>
                  <a:schemeClr val="tx1"/>
                </a:solidFill>
              </a:rPr>
              <a:t> to </a:t>
            </a:r>
            <a:r>
              <a:rPr lang="hr-HR" sz="2800" dirty="0" err="1">
                <a:solidFill>
                  <a:schemeClr val="tx1"/>
                </a:solidFill>
              </a:rPr>
              <a:t>the</a:t>
            </a:r>
            <a:r>
              <a:rPr lang="hr-HR" sz="2800" dirty="0">
                <a:solidFill>
                  <a:schemeClr val="tx1"/>
                </a:solidFill>
              </a:rPr>
              <a:t> </a:t>
            </a:r>
            <a:r>
              <a:rPr lang="hr-HR" sz="2800" dirty="0" err="1">
                <a:solidFill>
                  <a:schemeClr val="tx1"/>
                </a:solidFill>
              </a:rPr>
              <a:t>right</a:t>
            </a:r>
            <a:r>
              <a:rPr lang="hr-HR" sz="2800" dirty="0">
                <a:solidFill>
                  <a:schemeClr val="tx1"/>
                </a:solidFill>
              </a:rPr>
              <a:t>)</a:t>
            </a:r>
          </a:p>
        </p:txBody>
      </p:sp>
    </p:spTree>
    <p:extLst>
      <p:ext uri="{BB962C8B-B14F-4D97-AF65-F5344CB8AC3E}">
        <p14:creationId xmlns:p14="http://schemas.microsoft.com/office/powerpoint/2010/main" val="1575336005"/>
      </p:ext>
    </p:extLst>
  </p:cSld>
  <p:clrMapOvr>
    <a:masterClrMapping/>
  </p:clrMapOvr>
</p:sld>
</file>

<file path=ppt/theme/theme1.xml><?xml version="1.0" encoding="utf-8"?>
<a:theme xmlns:a="http://schemas.openxmlformats.org/drawingml/2006/main" name="Wisp">
  <a:themeElements>
    <a:clrScheme name="Wisp">
      <a:dk1>
        <a:sysClr val="windowText" lastClr="000000"/>
      </a:dk1>
      <a:lt1>
        <a:sysClr val="window" lastClr="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Wisp">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isp">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24B1A44C-C006-48B2-A4D7-E5549B3D8CD4}"/>
    </a:ext>
  </a:extLst>
</a:theme>
</file>

<file path=docProps/app.xml><?xml version="1.0" encoding="utf-8"?>
<Properties xmlns="http://schemas.openxmlformats.org/officeDocument/2006/extended-properties" xmlns:vt="http://schemas.openxmlformats.org/officeDocument/2006/docPropsVTypes">
  <Template>Wisp</Template>
  <TotalTime>139</TotalTime>
  <Words>698</Words>
  <Application>Microsoft Office PowerPoint</Application>
  <PresentationFormat>Widescreen</PresentationFormat>
  <Paragraphs>52</Paragraphs>
  <Slides>11</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11</vt:i4>
      </vt:variant>
    </vt:vector>
  </HeadingPairs>
  <TitlesOfParts>
    <vt:vector size="15" baseType="lpstr">
      <vt:lpstr>Arial</vt:lpstr>
      <vt:lpstr>Century Gothic</vt:lpstr>
      <vt:lpstr>Wingdings 3</vt:lpstr>
      <vt:lpstr>Wisp</vt:lpstr>
      <vt:lpstr>Welcome to the Faculty of Political Science!</vt:lpstr>
      <vt:lpstr>Information about the courses</vt:lpstr>
      <vt:lpstr>Information about the courses</vt:lpstr>
      <vt:lpstr>Autumn School on Political and Economic Aspects of Taiwan and East Asia</vt:lpstr>
      <vt:lpstr>Learning Agreement</vt:lpstr>
      <vt:lpstr>Before changing the Learning Agreement</vt:lpstr>
      <vt:lpstr>How to change the Learning Agreement</vt:lpstr>
      <vt:lpstr>Attending courses at other faculties</vt:lpstr>
      <vt:lpstr>Things to do at the Faculty of Political Science:</vt:lpstr>
      <vt:lpstr>Things to do at the University of Zagreb and at the secondary faculty:</vt:lpstr>
      <vt:lpstr>Things to do after completing the course: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Welcome to the Faculty of Political Science!</dc:title>
  <dc:creator>Toni</dc:creator>
  <cp:lastModifiedBy>Toni</cp:lastModifiedBy>
  <cp:revision>10</cp:revision>
  <dcterms:created xsi:type="dcterms:W3CDTF">2016-09-29T13:50:33Z</dcterms:created>
  <dcterms:modified xsi:type="dcterms:W3CDTF">2016-09-30T08:30:57Z</dcterms:modified>
</cp:coreProperties>
</file>